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2" r:id="rId2"/>
    <p:sldId id="260" r:id="rId3"/>
    <p:sldId id="361"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4" r:id="rId24"/>
    <p:sldId id="355" r:id="rId25"/>
    <p:sldId id="356" r:id="rId26"/>
    <p:sldId id="357" r:id="rId27"/>
    <p:sldId id="35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C8460-C582-4D15-9957-96A4967CB894}" v="48" dt="2024-10-04T15:13:03.02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65052" autoAdjust="0"/>
  </p:normalViewPr>
  <p:slideViewPr>
    <p:cSldViewPr snapToGrid="0" showGuides="1">
      <p:cViewPr varScale="1">
        <p:scale>
          <a:sx n="85" d="100"/>
          <a:sy n="85" d="100"/>
        </p:scale>
        <p:origin x="88" y="5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4T15:19:34.697" v="1300" actId="20577"/>
      <pc:docMkLst>
        <pc:docMk/>
      </pc:docMkLst>
      <pc:sldChg chg="addSp delSp modSp mod ord">
        <pc:chgData name="Cooling, Chris" userId="6dcf99c9-2ba5-410a-8445-0893a3d1421f" providerId="ADAL" clId="{170C8460-C582-4D15-9957-96A4967CB894}" dt="2024-10-04T15:15:42.545" v="1290" actId="1076"/>
        <pc:sldMkLst>
          <pc:docMk/>
          <pc:sldMk cId="2509046592" sldId="260"/>
        </pc:sldMkLst>
        <pc:spChg chg="mod">
          <ac:chgData name="Cooling, Chris" userId="6dcf99c9-2ba5-410a-8445-0893a3d1421f" providerId="ADAL" clId="{170C8460-C582-4D15-9957-96A4967CB894}" dt="2024-10-04T15:15:22.703" v="1283" actId="115"/>
          <ac:spMkLst>
            <pc:docMk/>
            <pc:sldMk cId="2509046592" sldId="260"/>
            <ac:spMk id="2" creationId="{6F5D226D-AEEE-9CAD-EC6D-58B1E3EBB257}"/>
          </ac:spMkLst>
        </pc:spChg>
        <pc:spChg chg="mod">
          <ac:chgData name="Cooling, Chris" userId="6dcf99c9-2ba5-410a-8445-0893a3d1421f" providerId="ADAL" clId="{170C8460-C582-4D15-9957-96A4967CB894}" dt="2024-10-04T15:15:42.545" v="1290" actId="1076"/>
          <ac:spMkLst>
            <pc:docMk/>
            <pc:sldMk cId="2509046592" sldId="260"/>
            <ac:spMk id="3" creationId="{3059243C-26C4-B42B-1D89-75DB3A5CA945}"/>
          </ac:spMkLst>
        </pc:spChg>
        <pc:spChg chg="del">
          <ac:chgData name="Cooling, Chris" userId="6dcf99c9-2ba5-410a-8445-0893a3d1421f" providerId="ADAL" clId="{170C8460-C582-4D15-9957-96A4967CB894}" dt="2024-10-04T14:13:00.538" v="84" actId="478"/>
          <ac:spMkLst>
            <pc:docMk/>
            <pc:sldMk cId="2509046592" sldId="260"/>
            <ac:spMk id="4" creationId="{5DFAD776-A31E-C977-7A73-F870E44ED2E6}"/>
          </ac:spMkLst>
        </pc:spChg>
        <pc:spChg chg="add del mod">
          <ac:chgData name="Cooling, Chris" userId="6dcf99c9-2ba5-410a-8445-0893a3d1421f" providerId="ADAL" clId="{170C8460-C582-4D15-9957-96A4967CB894}" dt="2024-10-04T14:13:51.888" v="106" actId="478"/>
          <ac:spMkLst>
            <pc:docMk/>
            <pc:sldMk cId="2509046592" sldId="260"/>
            <ac:spMk id="9" creationId="{AFD168B6-6A70-AD19-C507-B832C2BFF14D}"/>
          </ac:spMkLst>
        </pc:spChg>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4:09:47.137" v="51" actId="20577"/>
        <pc:sldMkLst>
          <pc:docMk/>
          <pc:sldMk cId="4254443235" sldId="322"/>
        </pc:sldMkLst>
        <pc:spChg chg="mod">
          <ac:chgData name="Cooling, Chris" userId="6dcf99c9-2ba5-410a-8445-0893a3d1421f" providerId="ADAL" clId="{170C8460-C582-4D15-9957-96A4967CB894}" dt="2024-10-04T14:09:22.267" v="20" actId="20577"/>
          <ac:spMkLst>
            <pc:docMk/>
            <pc:sldMk cId="4254443235" sldId="322"/>
            <ac:spMk id="2" creationId="{EBDB8CFF-383C-D851-D00F-2D379C5EB9AD}"/>
          </ac:spMkLst>
        </pc:spChg>
        <pc:spChg chg="mod">
          <ac:chgData name="Cooling, Chris" userId="6dcf99c9-2ba5-410a-8445-0893a3d1421f" providerId="ADAL" clId="{170C8460-C582-4D15-9957-96A4967CB894}" dt="2024-10-04T14:09:47.137" v="51" actId="20577"/>
          <ac:spMkLst>
            <pc:docMk/>
            <pc:sldMk cId="4254443235" sldId="322"/>
            <ac:spMk id="3" creationId="{FA9A2379-8763-5480-91C9-D345DCB62E93}"/>
          </ac:spMkLst>
        </pc:spChg>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pChg chg="mod">
          <ac:chgData name="Cooling, Chris" userId="6dcf99c9-2ba5-410a-8445-0893a3d1421f" providerId="ADAL" clId="{170C8460-C582-4D15-9957-96A4967CB894}" dt="2024-10-04T14:15:22.894" v="139" actId="313"/>
          <ac:spMkLst>
            <pc:docMk/>
            <pc:sldMk cId="1327940547" sldId="334"/>
            <ac:spMk id="2" creationId="{6F5D226D-AEEE-9CAD-EC6D-58B1E3EBB257}"/>
          </ac:spMkLst>
        </pc:spChg>
        <pc:spChg chg="mod">
          <ac:chgData name="Cooling, Chris" userId="6dcf99c9-2ba5-410a-8445-0893a3d1421f" providerId="ADAL" clId="{170C8460-C582-4D15-9957-96A4967CB894}" dt="2024-10-04T14:15:03.420" v="137" actId="255"/>
          <ac:spMkLst>
            <pc:docMk/>
            <pc:sldMk cId="1327940547" sldId="334"/>
            <ac:spMk id="3" creationId="{3059243C-26C4-B42B-1D89-75DB3A5CA945}"/>
          </ac:spMkLst>
        </pc:spChg>
      </pc:sldChg>
      <pc:sldChg chg="modSp add mod modNotesTx">
        <pc:chgData name="Cooling, Chris" userId="6dcf99c9-2ba5-410a-8445-0893a3d1421f" providerId="ADAL" clId="{170C8460-C582-4D15-9957-96A4967CB894}" dt="2024-10-04T14:18:46.858" v="195" actId="20577"/>
        <pc:sldMkLst>
          <pc:docMk/>
          <pc:sldMk cId="1477043964" sldId="335"/>
        </pc:sldMkLst>
        <pc:spChg chg="mod">
          <ac:chgData name="Cooling, Chris" userId="6dcf99c9-2ba5-410a-8445-0893a3d1421f" providerId="ADAL" clId="{170C8460-C582-4D15-9957-96A4967CB894}" dt="2024-10-04T14:15:30.323" v="144" actId="20577"/>
          <ac:spMkLst>
            <pc:docMk/>
            <pc:sldMk cId="1477043964" sldId="335"/>
            <ac:spMk id="2" creationId="{6F5D226D-AEEE-9CAD-EC6D-58B1E3EBB257}"/>
          </ac:spMkLst>
        </pc:spChg>
        <pc:spChg chg="mod">
          <ac:chgData name="Cooling, Chris" userId="6dcf99c9-2ba5-410a-8445-0893a3d1421f" providerId="ADAL" clId="{170C8460-C582-4D15-9957-96A4967CB894}" dt="2024-10-04T14:15:42.222" v="146" actId="12"/>
          <ac:spMkLst>
            <pc:docMk/>
            <pc:sldMk cId="1477043964" sldId="335"/>
            <ac:spMk id="3" creationId="{3059243C-26C4-B42B-1D89-75DB3A5CA945}"/>
          </ac:spMkLst>
        </pc:spChg>
      </pc:sldChg>
      <pc:sldChg chg="modSp add mod modNotesTx">
        <pc:chgData name="Cooling, Chris" userId="6dcf99c9-2ba5-410a-8445-0893a3d1421f" providerId="ADAL" clId="{170C8460-C582-4D15-9957-96A4967CB894}" dt="2024-10-04T14:23:17.998" v="283" actId="255"/>
        <pc:sldMkLst>
          <pc:docMk/>
          <pc:sldMk cId="496458191" sldId="336"/>
        </pc:sldMkLst>
        <pc:spChg chg="mod">
          <ac:chgData name="Cooling, Chris" userId="6dcf99c9-2ba5-410a-8445-0893a3d1421f" providerId="ADAL" clId="{170C8460-C582-4D15-9957-96A4967CB894}" dt="2024-10-04T14:16:39.074" v="155" actId="20577"/>
          <ac:spMkLst>
            <pc:docMk/>
            <pc:sldMk cId="496458191" sldId="336"/>
            <ac:spMk id="2" creationId="{6F5D226D-AEEE-9CAD-EC6D-58B1E3EBB257}"/>
          </ac:spMkLst>
        </pc:spChg>
        <pc:spChg chg="mod">
          <ac:chgData name="Cooling, Chris" userId="6dcf99c9-2ba5-410a-8445-0893a3d1421f" providerId="ADAL" clId="{170C8460-C582-4D15-9957-96A4967CB894}" dt="2024-10-04T14:23:17.998" v="283" actId="255"/>
          <ac:spMkLst>
            <pc:docMk/>
            <pc:sldMk cId="496458191" sldId="336"/>
            <ac:spMk id="3" creationId="{3059243C-26C4-B42B-1D89-75DB3A5CA945}"/>
          </ac:spMkLst>
        </pc:spChg>
      </pc:sldChg>
      <pc:sldChg chg="addSp delSp modSp add mod modNotesTx">
        <pc:chgData name="Cooling, Chris" userId="6dcf99c9-2ba5-410a-8445-0893a3d1421f" providerId="ADAL" clId="{170C8460-C582-4D15-9957-96A4967CB894}" dt="2024-10-04T14:53:52.529" v="712" actId="1076"/>
        <pc:sldMkLst>
          <pc:docMk/>
          <pc:sldMk cId="2664951763" sldId="337"/>
        </pc:sldMkLst>
        <pc:spChg chg="mod">
          <ac:chgData name="Cooling, Chris" userId="6dcf99c9-2ba5-410a-8445-0893a3d1421f" providerId="ADAL" clId="{170C8460-C582-4D15-9957-96A4967CB894}" dt="2024-10-04T14:24:14.966" v="305" actId="20577"/>
          <ac:spMkLst>
            <pc:docMk/>
            <pc:sldMk cId="2664951763" sldId="337"/>
            <ac:spMk id="2" creationId="{6F5D226D-AEEE-9CAD-EC6D-58B1E3EBB257}"/>
          </ac:spMkLst>
        </pc:spChg>
        <pc:spChg chg="del">
          <ac:chgData name="Cooling, Chris" userId="6dcf99c9-2ba5-410a-8445-0893a3d1421f" providerId="ADAL" clId="{170C8460-C582-4D15-9957-96A4967CB894}" dt="2024-10-04T14:24:18.912" v="306" actId="478"/>
          <ac:spMkLst>
            <pc:docMk/>
            <pc:sldMk cId="2664951763" sldId="337"/>
            <ac:spMk id="3" creationId="{3059243C-26C4-B42B-1D89-75DB3A5CA945}"/>
          </ac:spMkLst>
        </pc:spChg>
        <pc:spChg chg="add del mod">
          <ac:chgData name="Cooling, Chris" userId="6dcf99c9-2ba5-410a-8445-0893a3d1421f" providerId="ADAL" clId="{170C8460-C582-4D15-9957-96A4967CB894}" dt="2024-10-04T14:24:22.626" v="307" actId="478"/>
          <ac:spMkLst>
            <pc:docMk/>
            <pc:sldMk cId="2664951763" sldId="337"/>
            <ac:spMk id="8" creationId="{F82B5B6E-A65D-2B49-33A8-9D01B972D707}"/>
          </ac:spMkLst>
        </pc:spChg>
        <pc:spChg chg="add mod">
          <ac:chgData name="Cooling, Chris" userId="6dcf99c9-2ba5-410a-8445-0893a3d1421f" providerId="ADAL" clId="{170C8460-C582-4D15-9957-96A4967CB894}" dt="2024-10-04T14:25:26.903" v="317" actId="1076"/>
          <ac:spMkLst>
            <pc:docMk/>
            <pc:sldMk cId="2664951763" sldId="337"/>
            <ac:spMk id="9" creationId="{801C6A3A-92F5-F69D-6B42-CFDAC415F0E0}"/>
          </ac:spMkLst>
        </pc:spChg>
        <pc:spChg chg="add mod">
          <ac:chgData name="Cooling, Chris" userId="6dcf99c9-2ba5-410a-8445-0893a3d1421f" providerId="ADAL" clId="{170C8460-C582-4D15-9957-96A4967CB894}" dt="2024-10-04T14:25:22.187" v="316" actId="1076"/>
          <ac:spMkLst>
            <pc:docMk/>
            <pc:sldMk cId="2664951763" sldId="337"/>
            <ac:spMk id="10" creationId="{EFFDD468-A8ED-6FDB-BB75-80E73F136CB8}"/>
          </ac:spMkLst>
        </pc:spChg>
        <pc:spChg chg="add mod">
          <ac:chgData name="Cooling, Chris" userId="6dcf99c9-2ba5-410a-8445-0893a3d1421f" providerId="ADAL" clId="{170C8460-C582-4D15-9957-96A4967CB894}" dt="2024-10-04T14:25:22.187" v="316" actId="1076"/>
          <ac:spMkLst>
            <pc:docMk/>
            <pc:sldMk cId="2664951763" sldId="337"/>
            <ac:spMk id="11" creationId="{804C396B-D16E-1524-90B9-D356573280DB}"/>
          </ac:spMkLst>
        </pc:spChg>
        <pc:spChg chg="mod">
          <ac:chgData name="Cooling, Chris" userId="6dcf99c9-2ba5-410a-8445-0893a3d1421f" providerId="ADAL" clId="{170C8460-C582-4D15-9957-96A4967CB894}" dt="2024-10-04T14:27:30.606" v="332" actId="14100"/>
          <ac:spMkLst>
            <pc:docMk/>
            <pc:sldMk cId="2664951763" sldId="337"/>
            <ac:spMk id="13" creationId="{EC044D20-1016-BF1D-BDB5-AC9D31E17563}"/>
          </ac:spMkLst>
        </pc:spChg>
        <pc:spChg chg="mod">
          <ac:chgData name="Cooling, Chris" userId="6dcf99c9-2ba5-410a-8445-0893a3d1421f" providerId="ADAL" clId="{170C8460-C582-4D15-9957-96A4967CB894}" dt="2024-10-04T14:27:37.225" v="334" actId="14100"/>
          <ac:spMkLst>
            <pc:docMk/>
            <pc:sldMk cId="2664951763" sldId="337"/>
            <ac:spMk id="14" creationId="{6D400402-2EAA-35C9-1C83-7481E1076D0E}"/>
          </ac:spMkLst>
        </pc:spChg>
        <pc:spChg chg="add del">
          <ac:chgData name="Cooling, Chris" userId="6dcf99c9-2ba5-410a-8445-0893a3d1421f" providerId="ADAL" clId="{170C8460-C582-4D15-9957-96A4967CB894}" dt="2024-10-04T14:25:50.826" v="320" actId="22"/>
          <ac:spMkLst>
            <pc:docMk/>
            <pc:sldMk cId="2664951763" sldId="337"/>
            <ac:spMk id="16" creationId="{A3BEBE7B-7929-50DC-59B5-4F38A14F07DC}"/>
          </ac:spMkLst>
        </pc:spChg>
        <pc:spChg chg="add mod">
          <ac:chgData name="Cooling, Chris" userId="6dcf99c9-2ba5-410a-8445-0893a3d1421f" providerId="ADAL" clId="{170C8460-C582-4D15-9957-96A4967CB894}" dt="2024-10-04T14:27:44.076" v="335" actId="14100"/>
          <ac:spMkLst>
            <pc:docMk/>
            <pc:sldMk cId="2664951763" sldId="337"/>
            <ac:spMk id="17" creationId="{1A4A33B8-3F5E-C38F-E75E-B2389DD19792}"/>
          </ac:spMkLst>
        </pc:spChg>
        <pc:spChg chg="add del">
          <ac:chgData name="Cooling, Chris" userId="6dcf99c9-2ba5-410a-8445-0893a3d1421f" providerId="ADAL" clId="{170C8460-C582-4D15-9957-96A4967CB894}" dt="2024-10-04T14:52:20.061" v="695" actId="22"/>
          <ac:spMkLst>
            <pc:docMk/>
            <pc:sldMk cId="2664951763" sldId="337"/>
            <ac:spMk id="19" creationId="{B16D7F01-8B55-3702-18C2-6A92E27387E8}"/>
          </ac:spMkLst>
        </pc:spChg>
        <pc:spChg chg="add mod">
          <ac:chgData name="Cooling, Chris" userId="6dcf99c9-2ba5-410a-8445-0893a3d1421f" providerId="ADAL" clId="{170C8460-C582-4D15-9957-96A4967CB894}" dt="2024-10-04T14:53:52.529" v="712" actId="1076"/>
          <ac:spMkLst>
            <pc:docMk/>
            <pc:sldMk cId="2664951763" sldId="337"/>
            <ac:spMk id="20" creationId="{2FFD28BC-299F-0857-B290-DBFF35B4E6D2}"/>
          </ac:spMkLst>
        </pc:spChg>
        <pc:grpChg chg="add mod">
          <ac:chgData name="Cooling, Chris" userId="6dcf99c9-2ba5-410a-8445-0893a3d1421f" providerId="ADAL" clId="{170C8460-C582-4D15-9957-96A4967CB894}" dt="2024-10-04T14:26:02.721" v="322" actId="1076"/>
          <ac:grpSpMkLst>
            <pc:docMk/>
            <pc:sldMk cId="2664951763" sldId="337"/>
            <ac:grpSpMk id="12" creationId="{BA32F601-E0ED-79D4-AA2E-F10746D1F0E2}"/>
          </ac:grpSpMkLst>
        </pc:grpChg>
      </pc:sldChg>
      <pc:sldChg chg="addSp delSp modSp add mod modNotesTx">
        <pc:chgData name="Cooling, Chris" userId="6dcf99c9-2ba5-410a-8445-0893a3d1421f" providerId="ADAL" clId="{170C8460-C582-4D15-9957-96A4967CB894}" dt="2024-10-04T14:34:43.832" v="357" actId="1076"/>
        <pc:sldMkLst>
          <pc:docMk/>
          <pc:sldMk cId="3622005211" sldId="338"/>
        </pc:sldMkLst>
        <pc:spChg chg="mod">
          <ac:chgData name="Cooling, Chris" userId="6dcf99c9-2ba5-410a-8445-0893a3d1421f" providerId="ADAL" clId="{170C8460-C582-4D15-9957-96A4967CB894}" dt="2024-10-04T14:33:47.243" v="347" actId="20577"/>
          <ac:spMkLst>
            <pc:docMk/>
            <pc:sldMk cId="3622005211" sldId="338"/>
            <ac:spMk id="2" creationId="{6F5D226D-AEEE-9CAD-EC6D-58B1E3EBB257}"/>
          </ac:spMkLst>
        </pc:spChg>
        <pc:spChg chg="add mod">
          <ac:chgData name="Cooling, Chris" userId="6dcf99c9-2ba5-410a-8445-0893a3d1421f" providerId="ADAL" clId="{170C8460-C582-4D15-9957-96A4967CB894}" dt="2024-10-04T14:34:43.832" v="357" actId="1076"/>
          <ac:spMkLst>
            <pc:docMk/>
            <pc:sldMk cId="3622005211" sldId="338"/>
            <ac:spMk id="3" creationId="{D1DCE58D-743C-8658-5160-4D396D541993}"/>
          </ac:spMkLst>
        </pc:spChg>
        <pc:spChg chg="del">
          <ac:chgData name="Cooling, Chris" userId="6dcf99c9-2ba5-410a-8445-0893a3d1421f" providerId="ADAL" clId="{170C8460-C582-4D15-9957-96A4967CB894}" dt="2024-10-04T14:33:52.687" v="348" actId="478"/>
          <ac:spMkLst>
            <pc:docMk/>
            <pc:sldMk cId="3622005211" sldId="338"/>
            <ac:spMk id="9" creationId="{801C6A3A-92F5-F69D-6B42-CFDAC415F0E0}"/>
          </ac:spMkLst>
        </pc:spChg>
        <pc:spChg chg="del">
          <ac:chgData name="Cooling, Chris" userId="6dcf99c9-2ba5-410a-8445-0893a3d1421f" providerId="ADAL" clId="{170C8460-C582-4D15-9957-96A4967CB894}" dt="2024-10-04T14:33:52.687" v="348" actId="478"/>
          <ac:spMkLst>
            <pc:docMk/>
            <pc:sldMk cId="3622005211" sldId="338"/>
            <ac:spMk id="10" creationId="{EFFDD468-A8ED-6FDB-BB75-80E73F136CB8}"/>
          </ac:spMkLst>
        </pc:spChg>
        <pc:spChg chg="del">
          <ac:chgData name="Cooling, Chris" userId="6dcf99c9-2ba5-410a-8445-0893a3d1421f" providerId="ADAL" clId="{170C8460-C582-4D15-9957-96A4967CB894}" dt="2024-10-04T14:33:52.687" v="348" actId="478"/>
          <ac:spMkLst>
            <pc:docMk/>
            <pc:sldMk cId="3622005211" sldId="338"/>
            <ac:spMk id="11" creationId="{804C396B-D16E-1524-90B9-D356573280DB}"/>
          </ac:spMkLst>
        </pc:spChg>
        <pc:spChg chg="del">
          <ac:chgData name="Cooling, Chris" userId="6dcf99c9-2ba5-410a-8445-0893a3d1421f" providerId="ADAL" clId="{170C8460-C582-4D15-9957-96A4967CB894}" dt="2024-10-04T14:33:52.687" v="348" actId="478"/>
          <ac:spMkLst>
            <pc:docMk/>
            <pc:sldMk cId="3622005211" sldId="338"/>
            <ac:spMk id="17" creationId="{1A4A33B8-3F5E-C38F-E75E-B2389DD19792}"/>
          </ac:spMkLst>
        </pc:spChg>
        <pc:grpChg chg="del">
          <ac:chgData name="Cooling, Chris" userId="6dcf99c9-2ba5-410a-8445-0893a3d1421f" providerId="ADAL" clId="{170C8460-C582-4D15-9957-96A4967CB894}" dt="2024-10-04T14:33:52.687" v="348" actId="478"/>
          <ac:grpSpMkLst>
            <pc:docMk/>
            <pc:sldMk cId="3622005211" sldId="338"/>
            <ac:grpSpMk id="12" creationId="{BA32F601-E0ED-79D4-AA2E-F10746D1F0E2}"/>
          </ac:grpSpMkLst>
        </pc:grpChg>
        <pc:graphicFrameChg chg="add mod">
          <ac:chgData name="Cooling, Chris" userId="6dcf99c9-2ba5-410a-8445-0893a3d1421f" providerId="ADAL" clId="{170C8460-C582-4D15-9957-96A4967CB894}" dt="2024-10-04T14:34:39.440" v="356" actId="1076"/>
          <ac:graphicFrameMkLst>
            <pc:docMk/>
            <pc:sldMk cId="3622005211" sldId="338"/>
            <ac:graphicFrameMk id="8" creationId="{D8E9F0B1-D87E-A996-CAFF-1946CEF5A2E4}"/>
          </ac:graphicFrameMkLst>
        </pc:graphicFrameChg>
        <pc:graphicFrameChg chg="add mod">
          <ac:chgData name="Cooling, Chris" userId="6dcf99c9-2ba5-410a-8445-0893a3d1421f" providerId="ADAL" clId="{170C8460-C582-4D15-9957-96A4967CB894}" dt="2024-10-04T14:34:26.694" v="353" actId="1076"/>
          <ac:graphicFrameMkLst>
            <pc:docMk/>
            <pc:sldMk cId="3622005211" sldId="338"/>
            <ac:graphicFrameMk id="15" creationId="{B769AA90-8FAB-1736-CFBB-BEB2CCF627BE}"/>
          </ac:graphicFrameMkLst>
        </pc:graphicFrameChg>
        <pc:cxnChg chg="add mod">
          <ac:chgData name="Cooling, Chris" userId="6dcf99c9-2ba5-410a-8445-0893a3d1421f" providerId="ADAL" clId="{170C8460-C582-4D15-9957-96A4967CB894}" dt="2024-10-04T14:34:33.411" v="354" actId="1076"/>
          <ac:cxnSpMkLst>
            <pc:docMk/>
            <pc:sldMk cId="3622005211" sldId="338"/>
            <ac:cxnSpMk id="4" creationId="{2061F162-2324-FED1-280F-A493246D3E4B}"/>
          </ac:cxnSpMkLst>
        </pc:cxnChg>
      </pc:sldChg>
      <pc:sldChg chg="addSp delSp modSp add mod modNotesTx">
        <pc:chgData name="Cooling, Chris" userId="6dcf99c9-2ba5-410a-8445-0893a3d1421f" providerId="ADAL" clId="{170C8460-C582-4D15-9957-96A4967CB894}" dt="2024-10-04T14:38:31.830" v="378" actId="1076"/>
        <pc:sldMkLst>
          <pc:docMk/>
          <pc:sldMk cId="554491314" sldId="339"/>
        </pc:sldMkLst>
        <pc:spChg chg="mod">
          <ac:chgData name="Cooling, Chris" userId="6dcf99c9-2ba5-410a-8445-0893a3d1421f" providerId="ADAL" clId="{170C8460-C582-4D15-9957-96A4967CB894}" dt="2024-10-04T14:35:14.584" v="367" actId="20577"/>
          <ac:spMkLst>
            <pc:docMk/>
            <pc:sldMk cId="554491314" sldId="339"/>
            <ac:spMk id="2" creationId="{6F5D226D-AEEE-9CAD-EC6D-58B1E3EBB257}"/>
          </ac:spMkLst>
        </pc:spChg>
        <pc:spChg chg="del">
          <ac:chgData name="Cooling, Chris" userId="6dcf99c9-2ba5-410a-8445-0893a3d1421f" providerId="ADAL" clId="{170C8460-C582-4D15-9957-96A4967CB894}" dt="2024-10-04T14:35:34.874" v="368" actId="478"/>
          <ac:spMkLst>
            <pc:docMk/>
            <pc:sldMk cId="554491314" sldId="339"/>
            <ac:spMk id="3" creationId="{D1DCE58D-743C-8658-5160-4D396D541993}"/>
          </ac:spMkLst>
        </pc:spChg>
        <pc:spChg chg="add mod">
          <ac:chgData name="Cooling, Chris" userId="6dcf99c9-2ba5-410a-8445-0893a3d1421f" providerId="ADAL" clId="{170C8460-C582-4D15-9957-96A4967CB894}" dt="2024-10-04T14:38:31.830" v="378" actId="1076"/>
          <ac:spMkLst>
            <pc:docMk/>
            <pc:sldMk cId="554491314" sldId="339"/>
            <ac:spMk id="9" creationId="{DC5112D2-DE76-FA41-F774-25A93955EF29}"/>
          </ac:spMkLst>
        </pc:spChg>
        <pc:graphicFrameChg chg="del">
          <ac:chgData name="Cooling, Chris" userId="6dcf99c9-2ba5-410a-8445-0893a3d1421f" providerId="ADAL" clId="{170C8460-C582-4D15-9957-96A4967CB894}" dt="2024-10-04T14:35:34.874" v="368" actId="478"/>
          <ac:graphicFrameMkLst>
            <pc:docMk/>
            <pc:sldMk cId="554491314" sldId="339"/>
            <ac:graphicFrameMk id="8" creationId="{D8E9F0B1-D87E-A996-CAFF-1946CEF5A2E4}"/>
          </ac:graphicFrameMkLst>
        </pc:graphicFrameChg>
        <pc:graphicFrameChg chg="del">
          <ac:chgData name="Cooling, Chris" userId="6dcf99c9-2ba5-410a-8445-0893a3d1421f" providerId="ADAL" clId="{170C8460-C582-4D15-9957-96A4967CB894}" dt="2024-10-04T14:35:34.874" v="368" actId="478"/>
          <ac:graphicFrameMkLst>
            <pc:docMk/>
            <pc:sldMk cId="554491314" sldId="339"/>
            <ac:graphicFrameMk id="15" creationId="{B769AA90-8FAB-1736-CFBB-BEB2CCF627BE}"/>
          </ac:graphicFrameMkLst>
        </pc:graphicFrameChg>
        <pc:picChg chg="add mod">
          <ac:chgData name="Cooling, Chris" userId="6dcf99c9-2ba5-410a-8445-0893a3d1421f" providerId="ADAL" clId="{170C8460-C582-4D15-9957-96A4967CB894}" dt="2024-10-04T14:35:54.436" v="371" actId="1076"/>
          <ac:picMkLst>
            <pc:docMk/>
            <pc:sldMk cId="554491314" sldId="339"/>
            <ac:picMk id="10" creationId="{4069C0E7-D839-29F4-5C10-5AEFA271DBA8}"/>
          </ac:picMkLst>
        </pc:picChg>
        <pc:cxnChg chg="del">
          <ac:chgData name="Cooling, Chris" userId="6dcf99c9-2ba5-410a-8445-0893a3d1421f" providerId="ADAL" clId="{170C8460-C582-4D15-9957-96A4967CB894}" dt="2024-10-04T14:35:38.265" v="369" actId="478"/>
          <ac:cxnSpMkLst>
            <pc:docMk/>
            <pc:sldMk cId="554491314" sldId="339"/>
            <ac:cxnSpMk id="4" creationId="{2061F162-2324-FED1-280F-A493246D3E4B}"/>
          </ac:cxnSpMkLst>
        </pc:cxnChg>
        <pc:cxnChg chg="add mod">
          <ac:chgData name="Cooling, Chris" userId="6dcf99c9-2ba5-410a-8445-0893a3d1421f" providerId="ADAL" clId="{170C8460-C582-4D15-9957-96A4967CB894}" dt="2024-10-04T14:36:06.067" v="373" actId="1076"/>
          <ac:cxnSpMkLst>
            <pc:docMk/>
            <pc:sldMk cId="554491314" sldId="339"/>
            <ac:cxnSpMk id="11" creationId="{B540783A-613E-B8C7-B997-778A783EDCC5}"/>
          </ac:cxnSpMkLst>
        </pc:cxnChg>
      </pc:sldChg>
      <pc:sldChg chg="addSp delSp modSp add mod modNotesTx">
        <pc:chgData name="Cooling, Chris" userId="6dcf99c9-2ba5-410a-8445-0893a3d1421f" providerId="ADAL" clId="{170C8460-C582-4D15-9957-96A4967CB894}" dt="2024-10-04T14:41:19.190" v="529" actId="1076"/>
        <pc:sldMkLst>
          <pc:docMk/>
          <pc:sldMk cId="522323507" sldId="340"/>
        </pc:sldMkLst>
        <pc:spChg chg="mod">
          <ac:chgData name="Cooling, Chris" userId="6dcf99c9-2ba5-410a-8445-0893a3d1421f" providerId="ADAL" clId="{170C8460-C582-4D15-9957-96A4967CB894}" dt="2024-10-04T14:39:23.317" v="387" actId="20577"/>
          <ac:spMkLst>
            <pc:docMk/>
            <pc:sldMk cId="522323507" sldId="340"/>
            <ac:spMk id="2" creationId="{6F5D226D-AEEE-9CAD-EC6D-58B1E3EBB257}"/>
          </ac:spMkLst>
        </pc:spChg>
        <pc:spChg chg="add mod">
          <ac:chgData name="Cooling, Chris" userId="6dcf99c9-2ba5-410a-8445-0893a3d1421f" providerId="ADAL" clId="{170C8460-C582-4D15-9957-96A4967CB894}" dt="2024-10-04T14:39:58.626" v="394" actId="1076"/>
          <ac:spMkLst>
            <pc:docMk/>
            <pc:sldMk cId="522323507" sldId="340"/>
            <ac:spMk id="3" creationId="{F28BFF46-EB78-5B2D-D86B-5D647B65F54F}"/>
          </ac:spMkLst>
        </pc:spChg>
        <pc:spChg chg="add mod">
          <ac:chgData name="Cooling, Chris" userId="6dcf99c9-2ba5-410a-8445-0893a3d1421f" providerId="ADAL" clId="{170C8460-C582-4D15-9957-96A4967CB894}" dt="2024-10-04T14:41:19.190" v="529" actId="1076"/>
          <ac:spMkLst>
            <pc:docMk/>
            <pc:sldMk cId="522323507" sldId="340"/>
            <ac:spMk id="8" creationId="{13D10008-450C-63A7-F802-E892D06F8D86}"/>
          </ac:spMkLst>
        </pc:spChg>
        <pc:spChg chg="del">
          <ac:chgData name="Cooling, Chris" userId="6dcf99c9-2ba5-410a-8445-0893a3d1421f" providerId="ADAL" clId="{170C8460-C582-4D15-9957-96A4967CB894}" dt="2024-10-04T14:39:39.812" v="389" actId="478"/>
          <ac:spMkLst>
            <pc:docMk/>
            <pc:sldMk cId="522323507" sldId="340"/>
            <ac:spMk id="9" creationId="{DC5112D2-DE76-FA41-F774-25A93955EF29}"/>
          </ac:spMkLst>
        </pc:spChg>
        <pc:graphicFrameChg chg="add mod">
          <ac:chgData name="Cooling, Chris" userId="6dcf99c9-2ba5-410a-8445-0893a3d1421f" providerId="ADAL" clId="{170C8460-C582-4D15-9957-96A4967CB894}" dt="2024-10-04T14:40:08.381" v="396" actId="1076"/>
          <ac:graphicFrameMkLst>
            <pc:docMk/>
            <pc:sldMk cId="522323507" sldId="340"/>
            <ac:graphicFrameMk id="4" creationId="{4843AEF3-8664-977B-4C92-71B5D4AE43DE}"/>
          </ac:graphicFrameMkLst>
        </pc:graphicFrameChg>
        <pc:picChg chg="del">
          <ac:chgData name="Cooling, Chris" userId="6dcf99c9-2ba5-410a-8445-0893a3d1421f" providerId="ADAL" clId="{170C8460-C582-4D15-9957-96A4967CB894}" dt="2024-10-04T14:39:41.437" v="390" actId="478"/>
          <ac:picMkLst>
            <pc:docMk/>
            <pc:sldMk cId="522323507" sldId="340"/>
            <ac:picMk id="10" creationId="{4069C0E7-D839-29F4-5C10-5AEFA271DBA8}"/>
          </ac:picMkLst>
        </pc:picChg>
      </pc:sldChg>
      <pc:sldChg chg="addSp delSp modSp add mod modNotesTx">
        <pc:chgData name="Cooling, Chris" userId="6dcf99c9-2ba5-410a-8445-0893a3d1421f" providerId="ADAL" clId="{170C8460-C582-4D15-9957-96A4967CB894}" dt="2024-10-04T14:47:53.715" v="658" actId="20577"/>
        <pc:sldMkLst>
          <pc:docMk/>
          <pc:sldMk cId="2197094557" sldId="341"/>
        </pc:sldMkLst>
        <pc:spChg chg="mod">
          <ac:chgData name="Cooling, Chris" userId="6dcf99c9-2ba5-410a-8445-0893a3d1421f" providerId="ADAL" clId="{170C8460-C582-4D15-9957-96A4967CB894}" dt="2024-10-04T14:42:58.688" v="547" actId="20577"/>
          <ac:spMkLst>
            <pc:docMk/>
            <pc:sldMk cId="2197094557" sldId="341"/>
            <ac:spMk id="2" creationId="{6F5D226D-AEEE-9CAD-EC6D-58B1E3EBB257}"/>
          </ac:spMkLst>
        </pc:spChg>
        <pc:spChg chg="del">
          <ac:chgData name="Cooling, Chris" userId="6dcf99c9-2ba5-410a-8445-0893a3d1421f" providerId="ADAL" clId="{170C8460-C582-4D15-9957-96A4967CB894}" dt="2024-10-04T14:43:06.021" v="550" actId="478"/>
          <ac:spMkLst>
            <pc:docMk/>
            <pc:sldMk cId="2197094557" sldId="341"/>
            <ac:spMk id="3" creationId="{F28BFF46-EB78-5B2D-D86B-5D647B65F54F}"/>
          </ac:spMkLst>
        </pc:spChg>
        <pc:spChg chg="del mod">
          <ac:chgData name="Cooling, Chris" userId="6dcf99c9-2ba5-410a-8445-0893a3d1421f" providerId="ADAL" clId="{170C8460-C582-4D15-9957-96A4967CB894}" dt="2024-10-04T14:43:04.475" v="549" actId="478"/>
          <ac:spMkLst>
            <pc:docMk/>
            <pc:sldMk cId="2197094557" sldId="341"/>
            <ac:spMk id="8" creationId="{13D10008-450C-63A7-F802-E892D06F8D86}"/>
          </ac:spMkLst>
        </pc:spChg>
        <pc:spChg chg="add mod">
          <ac:chgData name="Cooling, Chris" userId="6dcf99c9-2ba5-410a-8445-0893a3d1421f" providerId="ADAL" clId="{170C8460-C582-4D15-9957-96A4967CB894}" dt="2024-10-04T14:43:22.504" v="552" actId="255"/>
          <ac:spMkLst>
            <pc:docMk/>
            <pc:sldMk cId="2197094557" sldId="341"/>
            <ac:spMk id="9" creationId="{2BCB5DA0-841F-0FCF-FC9E-C965E2D1C205}"/>
          </ac:spMkLst>
        </pc:spChg>
        <pc:spChg chg="add del mod">
          <ac:chgData name="Cooling, Chris" userId="6dcf99c9-2ba5-410a-8445-0893a3d1421f" providerId="ADAL" clId="{170C8460-C582-4D15-9957-96A4967CB894}" dt="2024-10-04T14:47:25.648" v="558" actId="478"/>
          <ac:spMkLst>
            <pc:docMk/>
            <pc:sldMk cId="2197094557" sldId="341"/>
            <ac:spMk id="10" creationId="{50DC79D3-96B9-6DBB-0233-F3CA8AEEB1C1}"/>
          </ac:spMkLst>
        </pc:spChg>
        <pc:graphicFrameChg chg="del">
          <ac:chgData name="Cooling, Chris" userId="6dcf99c9-2ba5-410a-8445-0893a3d1421f" providerId="ADAL" clId="{170C8460-C582-4D15-9957-96A4967CB894}" dt="2024-10-04T14:43:26.525" v="553" actId="478"/>
          <ac:graphicFrameMkLst>
            <pc:docMk/>
            <pc:sldMk cId="2197094557" sldId="341"/>
            <ac:graphicFrameMk id="4" creationId="{4843AEF3-8664-977B-4C92-71B5D4AE43DE}"/>
          </ac:graphicFrameMkLst>
        </pc:graphicFrameChg>
        <pc:picChg chg="add mod">
          <ac:chgData name="Cooling, Chris" userId="6dcf99c9-2ba5-410a-8445-0893a3d1421f" providerId="ADAL" clId="{170C8460-C582-4D15-9957-96A4967CB894}" dt="2024-10-04T14:47:36.683" v="563" actId="1076"/>
          <ac:picMkLst>
            <pc:docMk/>
            <pc:sldMk cId="2197094557" sldId="341"/>
            <ac:picMk id="13" creationId="{9E8B2BAF-0DCB-10C3-2953-7E8E41EA624A}"/>
          </ac:picMkLst>
        </pc:picChg>
      </pc:sldChg>
      <pc:sldChg chg="addSp delSp modSp add mod modNotesTx">
        <pc:chgData name="Cooling, Chris" userId="6dcf99c9-2ba5-410a-8445-0893a3d1421f" providerId="ADAL" clId="{170C8460-C582-4D15-9957-96A4967CB894}" dt="2024-10-04T14:50:12.420" v="670"/>
        <pc:sldMkLst>
          <pc:docMk/>
          <pc:sldMk cId="3356448482" sldId="342"/>
        </pc:sldMkLst>
        <pc:spChg chg="mod">
          <ac:chgData name="Cooling, Chris" userId="6dcf99c9-2ba5-410a-8445-0893a3d1421f" providerId="ADAL" clId="{170C8460-C582-4D15-9957-96A4967CB894}" dt="2024-10-04T14:49:16.478" v="660"/>
          <ac:spMkLst>
            <pc:docMk/>
            <pc:sldMk cId="3356448482" sldId="342"/>
            <ac:spMk id="2" creationId="{6F5D226D-AEEE-9CAD-EC6D-58B1E3EBB257}"/>
          </ac:spMkLst>
        </pc:spChg>
        <pc:spChg chg="add mod">
          <ac:chgData name="Cooling, Chris" userId="6dcf99c9-2ba5-410a-8445-0893a3d1421f" providerId="ADAL" clId="{170C8460-C582-4D15-9957-96A4967CB894}" dt="2024-10-04T14:49:33.052" v="664" actId="1076"/>
          <ac:spMkLst>
            <pc:docMk/>
            <pc:sldMk cId="3356448482" sldId="342"/>
            <ac:spMk id="3" creationId="{5951D626-EA87-A16C-4A76-28FD83E0FE16}"/>
          </ac:spMkLst>
        </pc:spChg>
        <pc:spChg chg="add mod">
          <ac:chgData name="Cooling, Chris" userId="6dcf99c9-2ba5-410a-8445-0893a3d1421f" providerId="ADAL" clId="{170C8460-C582-4D15-9957-96A4967CB894}" dt="2024-10-04T14:49:38.709" v="665"/>
          <ac:spMkLst>
            <pc:docMk/>
            <pc:sldMk cId="3356448482" sldId="342"/>
            <ac:spMk id="4" creationId="{9922E51B-EDA3-537C-FA88-8C55E5DFFA70}"/>
          </ac:spMkLst>
        </pc:spChg>
        <pc:spChg chg="del">
          <ac:chgData name="Cooling, Chris" userId="6dcf99c9-2ba5-410a-8445-0893a3d1421f" providerId="ADAL" clId="{170C8460-C582-4D15-9957-96A4967CB894}" dt="2024-10-04T14:49:20.499" v="661" actId="478"/>
          <ac:spMkLst>
            <pc:docMk/>
            <pc:sldMk cId="3356448482" sldId="342"/>
            <ac:spMk id="9" creationId="{2BCB5DA0-841F-0FCF-FC9E-C965E2D1C205}"/>
          </ac:spMkLst>
        </pc:spChg>
        <pc:picChg chg="add mod">
          <ac:chgData name="Cooling, Chris" userId="6dcf99c9-2ba5-410a-8445-0893a3d1421f" providerId="ADAL" clId="{170C8460-C582-4D15-9957-96A4967CB894}" dt="2024-10-04T14:49:38.709" v="665"/>
          <ac:picMkLst>
            <pc:docMk/>
            <pc:sldMk cId="3356448482" sldId="342"/>
            <ac:picMk id="8" creationId="{7FA44248-61F0-A2F3-A120-3AC473051098}"/>
          </ac:picMkLst>
        </pc:picChg>
        <pc:picChg chg="add mod">
          <ac:chgData name="Cooling, Chris" userId="6dcf99c9-2ba5-410a-8445-0893a3d1421f" providerId="ADAL" clId="{170C8460-C582-4D15-9957-96A4967CB894}" dt="2024-10-04T14:50:00.762" v="669" actId="14100"/>
          <ac:picMkLst>
            <pc:docMk/>
            <pc:sldMk cId="3356448482" sldId="342"/>
            <ac:picMk id="10" creationId="{DD6B97DB-69A1-D915-016F-402C412D7C62}"/>
          </ac:picMkLst>
        </pc:picChg>
        <pc:picChg chg="add mod">
          <ac:chgData name="Cooling, Chris" userId="6dcf99c9-2ba5-410a-8445-0893a3d1421f" providerId="ADAL" clId="{170C8460-C582-4D15-9957-96A4967CB894}" dt="2024-10-04T14:50:00.762" v="669" actId="14100"/>
          <ac:picMkLst>
            <pc:docMk/>
            <pc:sldMk cId="3356448482" sldId="342"/>
            <ac:picMk id="12" creationId="{E118B650-9DC6-793B-4EEC-4BC7461F966D}"/>
          </ac:picMkLst>
        </pc:picChg>
        <pc:picChg chg="del">
          <ac:chgData name="Cooling, Chris" userId="6dcf99c9-2ba5-410a-8445-0893a3d1421f" providerId="ADAL" clId="{170C8460-C582-4D15-9957-96A4967CB894}" dt="2024-10-04T14:49:21.530" v="662" actId="478"/>
          <ac:picMkLst>
            <pc:docMk/>
            <pc:sldMk cId="3356448482" sldId="342"/>
            <ac:picMk id="13" creationId="{9E8B2BAF-0DCB-10C3-2953-7E8E41EA624A}"/>
          </ac:picMkLst>
        </pc:picChg>
      </pc:sldChg>
      <pc:sldChg chg="addSp delSp modSp add mod modNotesTx">
        <pc:chgData name="Cooling, Chris" userId="6dcf99c9-2ba5-410a-8445-0893a3d1421f" providerId="ADAL" clId="{170C8460-C582-4D15-9957-96A4967CB894}" dt="2024-10-04T14:53:39.775" v="710" actId="1076"/>
        <pc:sldMkLst>
          <pc:docMk/>
          <pc:sldMk cId="4060369684" sldId="343"/>
        </pc:sldMkLst>
        <pc:spChg chg="del">
          <ac:chgData name="Cooling, Chris" userId="6dcf99c9-2ba5-410a-8445-0893a3d1421f" providerId="ADAL" clId="{170C8460-C582-4D15-9957-96A4967CB894}" dt="2024-10-04T14:50:46.393" v="672" actId="478"/>
          <ac:spMkLst>
            <pc:docMk/>
            <pc:sldMk cId="4060369684" sldId="343"/>
            <ac:spMk id="3" creationId="{5951D626-EA87-A16C-4A76-28FD83E0FE16}"/>
          </ac:spMkLst>
        </pc:spChg>
        <pc:spChg chg="add mod">
          <ac:chgData name="Cooling, Chris" userId="6dcf99c9-2ba5-410a-8445-0893a3d1421f" providerId="ADAL" clId="{170C8460-C582-4D15-9957-96A4967CB894}" dt="2024-10-04T14:50:52.553" v="674" actId="1076"/>
          <ac:spMkLst>
            <pc:docMk/>
            <pc:sldMk cId="4060369684" sldId="343"/>
            <ac:spMk id="4" creationId="{8E088675-5CC8-E3FC-AE90-C36DAB9F3E4E}"/>
          </ac:spMkLst>
        </pc:spChg>
        <pc:spChg chg="add mod">
          <ac:chgData name="Cooling, Chris" userId="6dcf99c9-2ba5-410a-8445-0893a3d1421f" providerId="ADAL" clId="{170C8460-C582-4D15-9957-96A4967CB894}" dt="2024-10-04T14:50:52.553" v="674" actId="1076"/>
          <ac:spMkLst>
            <pc:docMk/>
            <pc:sldMk cId="4060369684" sldId="343"/>
            <ac:spMk id="8" creationId="{0F6EB5E4-88DF-E9CC-B7DA-F3D2834B0B72}"/>
          </ac:spMkLst>
        </pc:spChg>
        <pc:spChg chg="add mod">
          <ac:chgData name="Cooling, Chris" userId="6dcf99c9-2ba5-410a-8445-0893a3d1421f" providerId="ADAL" clId="{170C8460-C582-4D15-9957-96A4967CB894}" dt="2024-10-04T14:51:09.959" v="679" actId="14100"/>
          <ac:spMkLst>
            <pc:docMk/>
            <pc:sldMk cId="4060369684" sldId="343"/>
            <ac:spMk id="14" creationId="{8D9AAE41-BE95-1DD7-29E1-D1722D39A0C7}"/>
          </ac:spMkLst>
        </pc:spChg>
        <pc:spChg chg="add mod">
          <ac:chgData name="Cooling, Chris" userId="6dcf99c9-2ba5-410a-8445-0893a3d1421f" providerId="ADAL" clId="{170C8460-C582-4D15-9957-96A4967CB894}" dt="2024-10-04T14:51:38.435" v="686" actId="1076"/>
          <ac:spMkLst>
            <pc:docMk/>
            <pc:sldMk cId="4060369684" sldId="343"/>
            <ac:spMk id="15" creationId="{9CC20B31-351D-4506-5694-6BF9CBD2C0FE}"/>
          </ac:spMkLst>
        </pc:spChg>
        <pc:spChg chg="add mod">
          <ac:chgData name="Cooling, Chris" userId="6dcf99c9-2ba5-410a-8445-0893a3d1421f" providerId="ADAL" clId="{170C8460-C582-4D15-9957-96A4967CB894}" dt="2024-10-04T14:51:32.686" v="684" actId="1076"/>
          <ac:spMkLst>
            <pc:docMk/>
            <pc:sldMk cId="4060369684" sldId="343"/>
            <ac:spMk id="16" creationId="{1628C468-4C54-9323-6A8D-2AB430F34B3C}"/>
          </ac:spMkLst>
        </pc:spChg>
        <pc:spChg chg="add mod">
          <ac:chgData name="Cooling, Chris" userId="6dcf99c9-2ba5-410a-8445-0893a3d1421f" providerId="ADAL" clId="{170C8460-C582-4D15-9957-96A4967CB894}" dt="2024-10-04T14:51:26.369" v="682" actId="1076"/>
          <ac:spMkLst>
            <pc:docMk/>
            <pc:sldMk cId="4060369684" sldId="343"/>
            <ac:spMk id="17" creationId="{936C7E8D-42EC-C631-611E-D1C3A6616764}"/>
          </ac:spMkLst>
        </pc:spChg>
        <pc:spChg chg="add mod">
          <ac:chgData name="Cooling, Chris" userId="6dcf99c9-2ba5-410a-8445-0893a3d1421f" providerId="ADAL" clId="{170C8460-C582-4D15-9957-96A4967CB894}" dt="2024-10-04T14:53:39.775" v="710" actId="1076"/>
          <ac:spMkLst>
            <pc:docMk/>
            <pc:sldMk cId="4060369684" sldId="343"/>
            <ac:spMk id="27" creationId="{68915DBD-257D-8FBE-3BD4-0B11FFB423DD}"/>
          </ac:spMkLst>
        </pc:spChg>
        <pc:spChg chg="add del">
          <ac:chgData name="Cooling, Chris" userId="6dcf99c9-2ba5-410a-8445-0893a3d1421f" providerId="ADAL" clId="{170C8460-C582-4D15-9957-96A4967CB894}" dt="2024-10-04T14:51:59.564" v="692" actId="22"/>
          <ac:spMkLst>
            <pc:docMk/>
            <pc:sldMk cId="4060369684" sldId="343"/>
            <ac:spMk id="29" creationId="{AFDDB6ED-B687-21A1-49B6-8809EEFC7E9E}"/>
          </ac:spMkLst>
        </pc:spChg>
        <pc:picChg chg="add mod">
          <ac:chgData name="Cooling, Chris" userId="6dcf99c9-2ba5-410a-8445-0893a3d1421f" providerId="ADAL" clId="{170C8460-C582-4D15-9957-96A4967CB894}" dt="2024-10-04T14:51:09.959" v="679" actId="14100"/>
          <ac:picMkLst>
            <pc:docMk/>
            <pc:sldMk cId="4060369684" sldId="343"/>
            <ac:picMk id="9" creationId="{903E4A58-BE1B-7D5A-991E-EB92EBE8F343}"/>
          </ac:picMkLst>
        </pc:picChg>
        <pc:picChg chg="del">
          <ac:chgData name="Cooling, Chris" userId="6dcf99c9-2ba5-410a-8445-0893a3d1421f" providerId="ADAL" clId="{170C8460-C582-4D15-9957-96A4967CB894}" dt="2024-10-04T14:50:56.462" v="675" actId="478"/>
          <ac:picMkLst>
            <pc:docMk/>
            <pc:sldMk cId="4060369684" sldId="343"/>
            <ac:picMk id="10" creationId="{DD6B97DB-69A1-D915-016F-402C412D7C62}"/>
          </ac:picMkLst>
        </pc:picChg>
        <pc:picChg chg="del">
          <ac:chgData name="Cooling, Chris" userId="6dcf99c9-2ba5-410a-8445-0893a3d1421f" providerId="ADAL" clId="{170C8460-C582-4D15-9957-96A4967CB894}" dt="2024-10-04T14:50:57.269" v="676" actId="478"/>
          <ac:picMkLst>
            <pc:docMk/>
            <pc:sldMk cId="4060369684" sldId="343"/>
            <ac:picMk id="12" creationId="{E118B650-9DC6-793B-4EEC-4BC7461F966D}"/>
          </ac:picMkLst>
        </pc:picChg>
        <pc:picChg chg="add mod">
          <ac:chgData name="Cooling, Chris" userId="6dcf99c9-2ba5-410a-8445-0893a3d1421f" providerId="ADAL" clId="{170C8460-C582-4D15-9957-96A4967CB894}" dt="2024-10-04T14:51:19.970" v="680" actId="1076"/>
          <ac:picMkLst>
            <pc:docMk/>
            <pc:sldMk cId="4060369684" sldId="343"/>
            <ac:picMk id="13" creationId="{292E6AD5-FD13-CBA6-9371-49A2287C6281}"/>
          </ac:picMkLst>
        </pc:picChg>
        <pc:cxnChg chg="add mod">
          <ac:chgData name="Cooling, Chris" userId="6dcf99c9-2ba5-410a-8445-0893a3d1421f" providerId="ADAL" clId="{170C8460-C582-4D15-9957-96A4967CB894}" dt="2024-10-04T14:51:43.481" v="688" actId="14100"/>
          <ac:cxnSpMkLst>
            <pc:docMk/>
            <pc:sldMk cId="4060369684" sldId="343"/>
            <ac:cxnSpMk id="18" creationId="{BE053C50-26BC-3647-E80E-6F08B50327AA}"/>
          </ac:cxnSpMkLst>
        </pc:cxnChg>
        <pc:cxnChg chg="add mod">
          <ac:chgData name="Cooling, Chris" userId="6dcf99c9-2ba5-410a-8445-0893a3d1421f" providerId="ADAL" clId="{170C8460-C582-4D15-9957-96A4967CB894}" dt="2024-10-04T14:51:40.512" v="687" actId="14100"/>
          <ac:cxnSpMkLst>
            <pc:docMk/>
            <pc:sldMk cId="4060369684" sldId="343"/>
            <ac:cxnSpMk id="19" creationId="{55B97F42-4FED-F43E-EDB9-066A70DFF2A7}"/>
          </ac:cxnSpMkLst>
        </pc:cxnChg>
        <pc:cxnChg chg="add mod">
          <ac:chgData name="Cooling, Chris" userId="6dcf99c9-2ba5-410a-8445-0893a3d1421f" providerId="ADAL" clId="{170C8460-C582-4D15-9957-96A4967CB894}" dt="2024-10-04T14:51:35.485" v="685" actId="14100"/>
          <ac:cxnSpMkLst>
            <pc:docMk/>
            <pc:sldMk cId="4060369684" sldId="343"/>
            <ac:cxnSpMk id="20" creationId="{7E196ADA-7F88-F052-5729-4A904D3B5C8F}"/>
          </ac:cxnSpMkLst>
        </pc:cxnChg>
        <pc:cxnChg chg="add mod">
          <ac:chgData name="Cooling, Chris" userId="6dcf99c9-2ba5-410a-8445-0893a3d1421f" providerId="ADAL" clId="{170C8460-C582-4D15-9957-96A4967CB894}" dt="2024-10-04T14:51:29.782" v="683" actId="14100"/>
          <ac:cxnSpMkLst>
            <pc:docMk/>
            <pc:sldMk cId="4060369684" sldId="343"/>
            <ac:cxnSpMk id="21" creationId="{0CE819DF-0CB4-EE05-E956-3961F2FDDEED}"/>
          </ac:cxnSpMkLst>
        </pc:cxnChg>
      </pc:sldChg>
      <pc:sldChg chg="addSp delSp modSp add mod modNotesTx">
        <pc:chgData name="Cooling, Chris" userId="6dcf99c9-2ba5-410a-8445-0893a3d1421f" providerId="ADAL" clId="{170C8460-C582-4D15-9957-96A4967CB894}" dt="2024-10-04T14:54:02.625" v="713"/>
        <pc:sldMkLst>
          <pc:docMk/>
          <pc:sldMk cId="2539831761" sldId="344"/>
        </pc:sldMkLst>
        <pc:spChg chg="mod">
          <ac:chgData name="Cooling, Chris" userId="6dcf99c9-2ba5-410a-8445-0893a3d1421f" providerId="ADAL" clId="{170C8460-C582-4D15-9957-96A4967CB894}" dt="2024-10-04T14:52:49.346" v="699"/>
          <ac:spMkLst>
            <pc:docMk/>
            <pc:sldMk cId="2539831761" sldId="344"/>
            <ac:spMk id="2" creationId="{6F5D226D-AEEE-9CAD-EC6D-58B1E3EBB257}"/>
          </ac:spMkLst>
        </pc:spChg>
        <pc:spChg chg="add mod">
          <ac:chgData name="Cooling, Chris" userId="6dcf99c9-2ba5-410a-8445-0893a3d1421f" providerId="ADAL" clId="{170C8460-C582-4D15-9957-96A4967CB894}" dt="2024-10-04T14:53:02.945" v="702" actId="1076"/>
          <ac:spMkLst>
            <pc:docMk/>
            <pc:sldMk cId="2539831761" sldId="344"/>
            <ac:spMk id="3" creationId="{7DA4D42E-E718-0798-83C5-679D01B2A167}"/>
          </ac:spMkLst>
        </pc:spChg>
        <pc:spChg chg="del">
          <ac:chgData name="Cooling, Chris" userId="6dcf99c9-2ba5-410a-8445-0893a3d1421f" providerId="ADAL" clId="{170C8460-C582-4D15-9957-96A4967CB894}" dt="2024-10-04T14:52:53.247" v="700" actId="478"/>
          <ac:spMkLst>
            <pc:docMk/>
            <pc:sldMk cId="2539831761" sldId="344"/>
            <ac:spMk id="4" creationId="{8E088675-5CC8-E3FC-AE90-C36DAB9F3E4E}"/>
          </ac:spMkLst>
        </pc:spChg>
        <pc:spChg chg="del">
          <ac:chgData name="Cooling, Chris" userId="6dcf99c9-2ba5-410a-8445-0893a3d1421f" providerId="ADAL" clId="{170C8460-C582-4D15-9957-96A4967CB894}" dt="2024-10-04T14:52:53.247" v="700" actId="478"/>
          <ac:spMkLst>
            <pc:docMk/>
            <pc:sldMk cId="2539831761" sldId="344"/>
            <ac:spMk id="8" creationId="{0F6EB5E4-88DF-E9CC-B7DA-F3D2834B0B72}"/>
          </ac:spMkLst>
        </pc:spChg>
        <pc:spChg chg="del">
          <ac:chgData name="Cooling, Chris" userId="6dcf99c9-2ba5-410a-8445-0893a3d1421f" providerId="ADAL" clId="{170C8460-C582-4D15-9957-96A4967CB894}" dt="2024-10-04T14:53:11.373" v="703" actId="478"/>
          <ac:spMkLst>
            <pc:docMk/>
            <pc:sldMk cId="2539831761" sldId="344"/>
            <ac:spMk id="14" creationId="{8D9AAE41-BE95-1DD7-29E1-D1722D39A0C7}"/>
          </ac:spMkLst>
        </pc:spChg>
        <pc:spChg chg="del">
          <ac:chgData name="Cooling, Chris" userId="6dcf99c9-2ba5-410a-8445-0893a3d1421f" providerId="ADAL" clId="{170C8460-C582-4D15-9957-96A4967CB894}" dt="2024-10-04T14:53:11.373" v="703" actId="478"/>
          <ac:spMkLst>
            <pc:docMk/>
            <pc:sldMk cId="2539831761" sldId="344"/>
            <ac:spMk id="15" creationId="{9CC20B31-351D-4506-5694-6BF9CBD2C0FE}"/>
          </ac:spMkLst>
        </pc:spChg>
        <pc:spChg chg="del">
          <ac:chgData name="Cooling, Chris" userId="6dcf99c9-2ba5-410a-8445-0893a3d1421f" providerId="ADAL" clId="{170C8460-C582-4D15-9957-96A4967CB894}" dt="2024-10-04T14:53:11.373" v="703" actId="478"/>
          <ac:spMkLst>
            <pc:docMk/>
            <pc:sldMk cId="2539831761" sldId="344"/>
            <ac:spMk id="16" creationId="{1628C468-4C54-9323-6A8D-2AB430F34B3C}"/>
          </ac:spMkLst>
        </pc:spChg>
        <pc:spChg chg="del">
          <ac:chgData name="Cooling, Chris" userId="6dcf99c9-2ba5-410a-8445-0893a3d1421f" providerId="ADAL" clId="{170C8460-C582-4D15-9957-96A4967CB894}" dt="2024-10-04T14:53:11.373" v="703" actId="478"/>
          <ac:spMkLst>
            <pc:docMk/>
            <pc:sldMk cId="2539831761" sldId="344"/>
            <ac:spMk id="17" creationId="{936C7E8D-42EC-C631-611E-D1C3A6616764}"/>
          </ac:spMkLst>
        </pc:spChg>
        <pc:spChg chg="mod">
          <ac:chgData name="Cooling, Chris" userId="6dcf99c9-2ba5-410a-8445-0893a3d1421f" providerId="ADAL" clId="{170C8460-C582-4D15-9957-96A4967CB894}" dt="2024-10-04T14:53:33.256" v="709" actId="1076"/>
          <ac:spMkLst>
            <pc:docMk/>
            <pc:sldMk cId="2539831761" sldId="344"/>
            <ac:spMk id="27" creationId="{68915DBD-257D-8FBE-3BD4-0B11FFB423DD}"/>
          </ac:spMkLst>
        </pc:spChg>
        <pc:picChg chg="del">
          <ac:chgData name="Cooling, Chris" userId="6dcf99c9-2ba5-410a-8445-0893a3d1421f" providerId="ADAL" clId="{170C8460-C582-4D15-9957-96A4967CB894}" dt="2024-10-04T14:53:11.373" v="703" actId="478"/>
          <ac:picMkLst>
            <pc:docMk/>
            <pc:sldMk cId="2539831761" sldId="344"/>
            <ac:picMk id="9" creationId="{903E4A58-BE1B-7D5A-991E-EB92EBE8F343}"/>
          </ac:picMkLst>
        </pc:picChg>
        <pc:picChg chg="add mod">
          <ac:chgData name="Cooling, Chris" userId="6dcf99c9-2ba5-410a-8445-0893a3d1421f" providerId="ADAL" clId="{170C8460-C582-4D15-9957-96A4967CB894}" dt="2024-10-04T14:53:20.854" v="707" actId="1076"/>
          <ac:picMkLst>
            <pc:docMk/>
            <pc:sldMk cId="2539831761" sldId="344"/>
            <ac:picMk id="10" creationId="{F905B3D5-72F4-D2E1-300F-85327AB36E56}"/>
          </ac:picMkLst>
        </pc:picChg>
        <pc:picChg chg="del">
          <ac:chgData name="Cooling, Chris" userId="6dcf99c9-2ba5-410a-8445-0893a3d1421f" providerId="ADAL" clId="{170C8460-C582-4D15-9957-96A4967CB894}" dt="2024-10-04T14:53:11.373" v="703" actId="478"/>
          <ac:picMkLst>
            <pc:docMk/>
            <pc:sldMk cId="2539831761" sldId="344"/>
            <ac:picMk id="13" creationId="{292E6AD5-FD13-CBA6-9371-49A2287C6281}"/>
          </ac:picMkLst>
        </pc:picChg>
        <pc:cxnChg chg="del mod">
          <ac:chgData name="Cooling, Chris" userId="6dcf99c9-2ba5-410a-8445-0893a3d1421f" providerId="ADAL" clId="{170C8460-C582-4D15-9957-96A4967CB894}" dt="2024-10-04T14:53:11.373" v="703" actId="478"/>
          <ac:cxnSpMkLst>
            <pc:docMk/>
            <pc:sldMk cId="2539831761" sldId="344"/>
            <ac:cxnSpMk id="18" creationId="{BE053C50-26BC-3647-E80E-6F08B50327AA}"/>
          </ac:cxnSpMkLst>
        </pc:cxnChg>
        <pc:cxnChg chg="del mod">
          <ac:chgData name="Cooling, Chris" userId="6dcf99c9-2ba5-410a-8445-0893a3d1421f" providerId="ADAL" clId="{170C8460-C582-4D15-9957-96A4967CB894}" dt="2024-10-04T14:53:11.373" v="703" actId="478"/>
          <ac:cxnSpMkLst>
            <pc:docMk/>
            <pc:sldMk cId="2539831761" sldId="344"/>
            <ac:cxnSpMk id="19" creationId="{55B97F42-4FED-F43E-EDB9-066A70DFF2A7}"/>
          </ac:cxnSpMkLst>
        </pc:cxnChg>
        <pc:cxnChg chg="del mod">
          <ac:chgData name="Cooling, Chris" userId="6dcf99c9-2ba5-410a-8445-0893a3d1421f" providerId="ADAL" clId="{170C8460-C582-4D15-9957-96A4967CB894}" dt="2024-10-04T14:53:11.373" v="703" actId="478"/>
          <ac:cxnSpMkLst>
            <pc:docMk/>
            <pc:sldMk cId="2539831761" sldId="344"/>
            <ac:cxnSpMk id="20" creationId="{7E196ADA-7F88-F052-5729-4A904D3B5C8F}"/>
          </ac:cxnSpMkLst>
        </pc:cxnChg>
        <pc:cxnChg chg="del mod">
          <ac:chgData name="Cooling, Chris" userId="6dcf99c9-2ba5-410a-8445-0893a3d1421f" providerId="ADAL" clId="{170C8460-C582-4D15-9957-96A4967CB894}" dt="2024-10-04T14:53:11.373" v="703" actId="478"/>
          <ac:cxnSpMkLst>
            <pc:docMk/>
            <pc:sldMk cId="2539831761" sldId="344"/>
            <ac:cxnSpMk id="21" creationId="{0CE819DF-0CB4-EE05-E956-3961F2FDDEED}"/>
          </ac:cxnSpMkLst>
        </pc:cxnChg>
      </pc:sldChg>
      <pc:sldChg chg="addSp delSp modSp add mod modNotesTx">
        <pc:chgData name="Cooling, Chris" userId="6dcf99c9-2ba5-410a-8445-0893a3d1421f" providerId="ADAL" clId="{170C8460-C582-4D15-9957-96A4967CB894}" dt="2024-10-04T14:54:52.357" v="726"/>
        <pc:sldMkLst>
          <pc:docMk/>
          <pc:sldMk cId="1690870462" sldId="345"/>
        </pc:sldMkLst>
        <pc:spChg chg="mod">
          <ac:chgData name="Cooling, Chris" userId="6dcf99c9-2ba5-410a-8445-0893a3d1421f" providerId="ADAL" clId="{170C8460-C582-4D15-9957-96A4967CB894}" dt="2024-10-04T14:54:18.576" v="719" actId="20577"/>
          <ac:spMkLst>
            <pc:docMk/>
            <pc:sldMk cId="1690870462" sldId="345"/>
            <ac:spMk id="2" creationId="{6F5D226D-AEEE-9CAD-EC6D-58B1E3EBB257}"/>
          </ac:spMkLst>
        </pc:spChg>
        <pc:spChg chg="del">
          <ac:chgData name="Cooling, Chris" userId="6dcf99c9-2ba5-410a-8445-0893a3d1421f" providerId="ADAL" clId="{170C8460-C582-4D15-9957-96A4967CB894}" dt="2024-10-04T14:54:25.172" v="720" actId="478"/>
          <ac:spMkLst>
            <pc:docMk/>
            <pc:sldMk cId="1690870462" sldId="345"/>
            <ac:spMk id="3" creationId="{7DA4D42E-E718-0798-83C5-679D01B2A167}"/>
          </ac:spMkLst>
        </pc:spChg>
        <pc:spChg chg="add mod">
          <ac:chgData name="Cooling, Chris" userId="6dcf99c9-2ba5-410a-8445-0893a3d1421f" providerId="ADAL" clId="{170C8460-C582-4D15-9957-96A4967CB894}" dt="2024-10-04T14:54:30.806" v="722" actId="1076"/>
          <ac:spMkLst>
            <pc:docMk/>
            <pc:sldMk cId="1690870462" sldId="345"/>
            <ac:spMk id="4" creationId="{D4091D7F-9744-1309-801C-65CB0F13FEC0}"/>
          </ac:spMkLst>
        </pc:spChg>
        <pc:picChg chg="add mod">
          <ac:chgData name="Cooling, Chris" userId="6dcf99c9-2ba5-410a-8445-0893a3d1421f" providerId="ADAL" clId="{170C8460-C582-4D15-9957-96A4967CB894}" dt="2024-10-04T14:54:43.605" v="725" actId="1076"/>
          <ac:picMkLst>
            <pc:docMk/>
            <pc:sldMk cId="1690870462" sldId="345"/>
            <ac:picMk id="8" creationId="{15180B23-61EF-6D84-6BF2-BE955355BEF0}"/>
          </ac:picMkLst>
        </pc:picChg>
        <pc:picChg chg="del">
          <ac:chgData name="Cooling, Chris" userId="6dcf99c9-2ba5-410a-8445-0893a3d1421f" providerId="ADAL" clId="{170C8460-C582-4D15-9957-96A4967CB894}" dt="2024-10-04T14:54:32.869" v="723" actId="478"/>
          <ac:picMkLst>
            <pc:docMk/>
            <pc:sldMk cId="1690870462" sldId="345"/>
            <ac:picMk id="10" creationId="{F905B3D5-72F4-D2E1-300F-85327AB36E56}"/>
          </ac:picMkLst>
        </pc:picChg>
      </pc:sldChg>
      <pc:sldChg chg="addSp delSp modSp add mod modNotesTx">
        <pc:chgData name="Cooling, Chris" userId="6dcf99c9-2ba5-410a-8445-0893a3d1421f" providerId="ADAL" clId="{170C8460-C582-4D15-9957-96A4967CB894}" dt="2024-10-04T14:57:06.392" v="749" actId="478"/>
        <pc:sldMkLst>
          <pc:docMk/>
          <pc:sldMk cId="3661652897" sldId="346"/>
        </pc:sldMkLst>
        <pc:spChg chg="mod">
          <ac:chgData name="Cooling, Chris" userId="6dcf99c9-2ba5-410a-8445-0893a3d1421f" providerId="ADAL" clId="{170C8460-C582-4D15-9957-96A4967CB894}" dt="2024-10-04T14:55:06.171" v="728"/>
          <ac:spMkLst>
            <pc:docMk/>
            <pc:sldMk cId="3661652897" sldId="346"/>
            <ac:spMk id="2" creationId="{6F5D226D-AEEE-9CAD-EC6D-58B1E3EBB257}"/>
          </ac:spMkLst>
        </pc:spChg>
        <pc:spChg chg="add mod">
          <ac:chgData name="Cooling, Chris" userId="6dcf99c9-2ba5-410a-8445-0893a3d1421f" providerId="ADAL" clId="{170C8460-C582-4D15-9957-96A4967CB894}" dt="2024-10-04T14:55:23.205" v="731" actId="1076"/>
          <ac:spMkLst>
            <pc:docMk/>
            <pc:sldMk cId="3661652897" sldId="346"/>
            <ac:spMk id="3" creationId="{C9D1533B-25F3-1C08-9D02-32EDD1301723}"/>
          </ac:spMkLst>
        </pc:spChg>
        <pc:spChg chg="del">
          <ac:chgData name="Cooling, Chris" userId="6dcf99c9-2ba5-410a-8445-0893a3d1421f" providerId="ADAL" clId="{170C8460-C582-4D15-9957-96A4967CB894}" dt="2024-10-04T14:55:13.561" v="729" actId="478"/>
          <ac:spMkLst>
            <pc:docMk/>
            <pc:sldMk cId="3661652897" sldId="346"/>
            <ac:spMk id="4" creationId="{D4091D7F-9744-1309-801C-65CB0F13FEC0}"/>
          </ac:spMkLst>
        </pc:spChg>
        <pc:spChg chg="del">
          <ac:chgData name="Cooling, Chris" userId="6dcf99c9-2ba5-410a-8445-0893a3d1421f" providerId="ADAL" clId="{170C8460-C582-4D15-9957-96A4967CB894}" dt="2024-10-04T14:57:06.392" v="749" actId="478"/>
          <ac:spMkLst>
            <pc:docMk/>
            <pc:sldMk cId="3661652897" sldId="346"/>
            <ac:spMk id="27" creationId="{68915DBD-257D-8FBE-3BD4-0B11FFB423DD}"/>
          </ac:spMkLst>
        </pc:spChg>
        <pc:picChg chg="del">
          <ac:chgData name="Cooling, Chris" userId="6dcf99c9-2ba5-410a-8445-0893a3d1421f" providerId="ADAL" clId="{170C8460-C582-4D15-9957-96A4967CB894}" dt="2024-10-04T14:55:27.571" v="732" actId="478"/>
          <ac:picMkLst>
            <pc:docMk/>
            <pc:sldMk cId="3661652897" sldId="346"/>
            <ac:picMk id="8" creationId="{15180B23-61EF-6D84-6BF2-BE955355BEF0}"/>
          </ac:picMkLst>
        </pc:picChg>
        <pc:picChg chg="add mod">
          <ac:chgData name="Cooling, Chris" userId="6dcf99c9-2ba5-410a-8445-0893a3d1421f" providerId="ADAL" clId="{170C8460-C582-4D15-9957-96A4967CB894}" dt="2024-10-04T14:55:38.594" v="736" actId="1076"/>
          <ac:picMkLst>
            <pc:docMk/>
            <pc:sldMk cId="3661652897" sldId="346"/>
            <ac:picMk id="9" creationId="{293BBE18-D17E-CD11-DE92-883C050A7740}"/>
          </ac:picMkLst>
        </pc:picChg>
      </pc:sldChg>
      <pc:sldChg chg="addSp delSp modSp add mod modNotesTx">
        <pc:chgData name="Cooling, Chris" userId="6dcf99c9-2ba5-410a-8445-0893a3d1421f" providerId="ADAL" clId="{170C8460-C582-4D15-9957-96A4967CB894}" dt="2024-10-04T14:58:12.765" v="784"/>
        <pc:sldMkLst>
          <pc:docMk/>
          <pc:sldMk cId="2070119441" sldId="347"/>
        </pc:sldMkLst>
        <pc:spChg chg="mod">
          <ac:chgData name="Cooling, Chris" userId="6dcf99c9-2ba5-410a-8445-0893a3d1421f" providerId="ADAL" clId="{170C8460-C582-4D15-9957-96A4967CB894}" dt="2024-10-04T14:56:06.647" v="739"/>
          <ac:spMkLst>
            <pc:docMk/>
            <pc:sldMk cId="2070119441" sldId="347"/>
            <ac:spMk id="2" creationId="{6F5D226D-AEEE-9CAD-EC6D-58B1E3EBB257}"/>
          </ac:spMkLst>
        </pc:spChg>
        <pc:spChg chg="del">
          <ac:chgData name="Cooling, Chris" userId="6dcf99c9-2ba5-410a-8445-0893a3d1421f" providerId="ADAL" clId="{170C8460-C582-4D15-9957-96A4967CB894}" dt="2024-10-04T14:56:19.070" v="740" actId="478"/>
          <ac:spMkLst>
            <pc:docMk/>
            <pc:sldMk cId="2070119441" sldId="347"/>
            <ac:spMk id="3" creationId="{C9D1533B-25F3-1C08-9D02-32EDD1301723}"/>
          </ac:spMkLst>
        </pc:spChg>
        <pc:spChg chg="add mod">
          <ac:chgData name="Cooling, Chris" userId="6dcf99c9-2ba5-410a-8445-0893a3d1421f" providerId="ADAL" clId="{170C8460-C582-4D15-9957-96A4967CB894}" dt="2024-10-04T14:57:28.740" v="753" actId="1076"/>
          <ac:spMkLst>
            <pc:docMk/>
            <pc:sldMk cId="2070119441" sldId="347"/>
            <ac:spMk id="4" creationId="{31BCB96C-8C2A-E1CF-4579-924A4E5EFA5C}"/>
          </ac:spMkLst>
        </pc:spChg>
        <pc:picChg chg="add mod">
          <ac:chgData name="Cooling, Chris" userId="6dcf99c9-2ba5-410a-8445-0893a3d1421f" providerId="ADAL" clId="{170C8460-C582-4D15-9957-96A4967CB894}" dt="2024-10-04T14:57:37.297" v="754" actId="14100"/>
          <ac:picMkLst>
            <pc:docMk/>
            <pc:sldMk cId="2070119441" sldId="347"/>
            <ac:picMk id="8" creationId="{B557CF1B-8D45-D305-D7E4-9AA1B7E868BF}"/>
          </ac:picMkLst>
        </pc:picChg>
        <pc:picChg chg="del">
          <ac:chgData name="Cooling, Chris" userId="6dcf99c9-2ba5-410a-8445-0893a3d1421f" providerId="ADAL" clId="{170C8460-C582-4D15-9957-96A4967CB894}" dt="2024-10-04T14:56:47.815" v="746" actId="478"/>
          <ac:picMkLst>
            <pc:docMk/>
            <pc:sldMk cId="2070119441" sldId="347"/>
            <ac:picMk id="9" creationId="{293BBE18-D17E-CD11-DE92-883C050A7740}"/>
          </ac:picMkLst>
        </pc:picChg>
      </pc:sldChg>
      <pc:sldChg chg="addSp delSp modSp add mod modNotesTx">
        <pc:chgData name="Cooling, Chris" userId="6dcf99c9-2ba5-410a-8445-0893a3d1421f" providerId="ADAL" clId="{170C8460-C582-4D15-9957-96A4967CB894}" dt="2024-10-04T14:59:33.116" v="797"/>
        <pc:sldMkLst>
          <pc:docMk/>
          <pc:sldMk cId="1269268474" sldId="348"/>
        </pc:sldMkLst>
        <pc:spChg chg="mod">
          <ac:chgData name="Cooling, Chris" userId="6dcf99c9-2ba5-410a-8445-0893a3d1421f" providerId="ADAL" clId="{170C8460-C582-4D15-9957-96A4967CB894}" dt="2024-10-04T14:58:00.617" v="783" actId="20577"/>
          <ac:spMkLst>
            <pc:docMk/>
            <pc:sldMk cId="1269268474" sldId="348"/>
            <ac:spMk id="2" creationId="{6F5D226D-AEEE-9CAD-EC6D-58B1E3EBB257}"/>
          </ac:spMkLst>
        </pc:spChg>
        <pc:spChg chg="add mod">
          <ac:chgData name="Cooling, Chris" userId="6dcf99c9-2ba5-410a-8445-0893a3d1421f" providerId="ADAL" clId="{170C8460-C582-4D15-9957-96A4967CB894}" dt="2024-10-04T14:59:24.211" v="796" actId="1076"/>
          <ac:spMkLst>
            <pc:docMk/>
            <pc:sldMk cId="1269268474" sldId="348"/>
            <ac:spMk id="3" creationId="{866EBA9E-6C64-405E-67AD-B12149F84C93}"/>
          </ac:spMkLst>
        </pc:spChg>
        <pc:spChg chg="del">
          <ac:chgData name="Cooling, Chris" userId="6dcf99c9-2ba5-410a-8445-0893a3d1421f" providerId="ADAL" clId="{170C8460-C582-4D15-9957-96A4967CB894}" dt="2024-10-04T14:58:38.400" v="786" actId="478"/>
          <ac:spMkLst>
            <pc:docMk/>
            <pc:sldMk cId="1269268474" sldId="348"/>
            <ac:spMk id="4" creationId="{31BCB96C-8C2A-E1CF-4579-924A4E5EFA5C}"/>
          </ac:spMkLst>
        </pc:spChg>
        <pc:spChg chg="del">
          <ac:chgData name="Cooling, Chris" userId="6dcf99c9-2ba5-410a-8445-0893a3d1421f" providerId="ADAL" clId="{170C8460-C582-4D15-9957-96A4967CB894}" dt="2024-10-04T14:58:31.483" v="785" actId="478"/>
          <ac:spMkLst>
            <pc:docMk/>
            <pc:sldMk cId="1269268474" sldId="348"/>
            <ac:spMk id="27" creationId="{68915DBD-257D-8FBE-3BD4-0B11FFB423DD}"/>
          </ac:spMkLst>
        </pc:spChg>
        <pc:picChg chg="del">
          <ac:chgData name="Cooling, Chris" userId="6dcf99c9-2ba5-410a-8445-0893a3d1421f" providerId="ADAL" clId="{170C8460-C582-4D15-9957-96A4967CB894}" dt="2024-10-04T14:58:45.650" v="788" actId="478"/>
          <ac:picMkLst>
            <pc:docMk/>
            <pc:sldMk cId="1269268474" sldId="348"/>
            <ac:picMk id="8" creationId="{B557CF1B-8D45-D305-D7E4-9AA1B7E868BF}"/>
          </ac:picMkLst>
        </pc:picChg>
        <pc:picChg chg="add mod">
          <ac:chgData name="Cooling, Chris" userId="6dcf99c9-2ba5-410a-8445-0893a3d1421f" providerId="ADAL" clId="{170C8460-C582-4D15-9957-96A4967CB894}" dt="2024-10-04T14:58:56.531" v="792" actId="14100"/>
          <ac:picMkLst>
            <pc:docMk/>
            <pc:sldMk cId="1269268474" sldId="348"/>
            <ac:picMk id="9" creationId="{9EF21710-19CD-9A3B-F989-41DBA016E3F3}"/>
          </ac:picMkLst>
        </pc:picChg>
      </pc:sldChg>
      <pc:sldChg chg="addSp delSp modSp add mod modNotesTx">
        <pc:chgData name="Cooling, Chris" userId="6dcf99c9-2ba5-410a-8445-0893a3d1421f" providerId="ADAL" clId="{170C8460-C582-4D15-9957-96A4967CB894}" dt="2024-10-04T15:18:25.316" v="1291" actId="33524"/>
        <pc:sldMkLst>
          <pc:docMk/>
          <pc:sldMk cId="153547941" sldId="349"/>
        </pc:sldMkLst>
        <pc:spChg chg="mod">
          <ac:chgData name="Cooling, Chris" userId="6dcf99c9-2ba5-410a-8445-0893a3d1421f" providerId="ADAL" clId="{170C8460-C582-4D15-9957-96A4967CB894}" dt="2024-10-04T14:59:53.940" v="805" actId="20577"/>
          <ac:spMkLst>
            <pc:docMk/>
            <pc:sldMk cId="153547941" sldId="349"/>
            <ac:spMk id="2" creationId="{6F5D226D-AEEE-9CAD-EC6D-58B1E3EBB257}"/>
          </ac:spMkLst>
        </pc:spChg>
        <pc:spChg chg="del">
          <ac:chgData name="Cooling, Chris" userId="6dcf99c9-2ba5-410a-8445-0893a3d1421f" providerId="ADAL" clId="{170C8460-C582-4D15-9957-96A4967CB894}" dt="2024-10-04T14:59:58.534" v="806" actId="478"/>
          <ac:spMkLst>
            <pc:docMk/>
            <pc:sldMk cId="153547941" sldId="349"/>
            <ac:spMk id="3" creationId="{866EBA9E-6C64-405E-67AD-B12149F84C93}"/>
          </ac:spMkLst>
        </pc:spChg>
        <pc:spChg chg="add mod">
          <ac:chgData name="Cooling, Chris" userId="6dcf99c9-2ba5-410a-8445-0893a3d1421f" providerId="ADAL" clId="{170C8460-C582-4D15-9957-96A4967CB894}" dt="2024-10-04T15:00:16.552" v="809" actId="1076"/>
          <ac:spMkLst>
            <pc:docMk/>
            <pc:sldMk cId="153547941" sldId="349"/>
            <ac:spMk id="4" creationId="{272B755A-FA95-9D55-88E5-0200C783442A}"/>
          </ac:spMkLst>
        </pc:spChg>
        <pc:spChg chg="add mod">
          <ac:chgData name="Cooling, Chris" userId="6dcf99c9-2ba5-410a-8445-0893a3d1421f" providerId="ADAL" clId="{170C8460-C582-4D15-9957-96A4967CB894}" dt="2024-10-04T15:00:39.216" v="812" actId="14100"/>
          <ac:spMkLst>
            <pc:docMk/>
            <pc:sldMk cId="153547941" sldId="349"/>
            <ac:spMk id="8" creationId="{1DD05FC0-2C2C-FD0F-8999-73434437A86C}"/>
          </ac:spMkLst>
        </pc:spChg>
        <pc:spChg chg="mod">
          <ac:chgData name="Cooling, Chris" userId="6dcf99c9-2ba5-410a-8445-0893a3d1421f" providerId="ADAL" clId="{170C8460-C582-4D15-9957-96A4967CB894}" dt="2024-10-04T15:00:44.150" v="813" actId="1076"/>
          <ac:spMkLst>
            <pc:docMk/>
            <pc:sldMk cId="153547941" sldId="349"/>
            <ac:spMk id="13" creationId="{A45CB76B-35BE-CF0D-3FA7-1AF99DC02950}"/>
          </ac:spMkLst>
        </pc:spChg>
        <pc:spChg chg="mod">
          <ac:chgData name="Cooling, Chris" userId="6dcf99c9-2ba5-410a-8445-0893a3d1421f" providerId="ADAL" clId="{170C8460-C582-4D15-9957-96A4967CB894}" dt="2024-10-04T15:00:23.279" v="810"/>
          <ac:spMkLst>
            <pc:docMk/>
            <pc:sldMk cId="153547941" sldId="349"/>
            <ac:spMk id="14" creationId="{F7683A94-E519-F552-7877-F748A9930510}"/>
          </ac:spMkLst>
        </pc:spChg>
        <pc:grpChg chg="add mod">
          <ac:chgData name="Cooling, Chris" userId="6dcf99c9-2ba5-410a-8445-0893a3d1421f" providerId="ADAL" clId="{170C8460-C582-4D15-9957-96A4967CB894}" dt="2024-10-04T15:00:48.839" v="814" actId="1076"/>
          <ac:grpSpMkLst>
            <pc:docMk/>
            <pc:sldMk cId="153547941" sldId="349"/>
            <ac:grpSpMk id="12" creationId="{39579552-E69F-BE3B-1BB0-C6BB91D5B044}"/>
          </ac:grpSpMkLst>
        </pc:grpChg>
        <pc:graphicFrameChg chg="add mod">
          <ac:chgData name="Cooling, Chris" userId="6dcf99c9-2ba5-410a-8445-0893a3d1421f" providerId="ADAL" clId="{170C8460-C582-4D15-9957-96A4967CB894}" dt="2024-10-04T15:00:28.729" v="811" actId="1076"/>
          <ac:graphicFrameMkLst>
            <pc:docMk/>
            <pc:sldMk cId="153547941" sldId="349"/>
            <ac:graphicFrameMk id="15" creationId="{8CF41DF7-C6B8-0532-BC36-EEB983F19596}"/>
          </ac:graphicFrameMkLst>
        </pc:graphicFrameChg>
        <pc:picChg chg="del">
          <ac:chgData name="Cooling, Chris" userId="6dcf99c9-2ba5-410a-8445-0893a3d1421f" providerId="ADAL" clId="{170C8460-C582-4D15-9957-96A4967CB894}" dt="2024-10-04T15:00:04.915" v="807" actId="478"/>
          <ac:picMkLst>
            <pc:docMk/>
            <pc:sldMk cId="153547941" sldId="349"/>
            <ac:picMk id="9" creationId="{9EF21710-19CD-9A3B-F989-41DBA016E3F3}"/>
          </ac:picMkLst>
        </pc:picChg>
        <pc:picChg chg="add mod">
          <ac:chgData name="Cooling, Chris" userId="6dcf99c9-2ba5-410a-8445-0893a3d1421f" providerId="ADAL" clId="{170C8460-C582-4D15-9957-96A4967CB894}" dt="2024-10-04T15:01:04.726" v="818" actId="14100"/>
          <ac:picMkLst>
            <pc:docMk/>
            <pc:sldMk cId="153547941" sldId="349"/>
            <ac:picMk id="10" creationId="{E0C0D7D7-2B79-AC57-8F5C-658B14484430}"/>
          </ac:picMkLst>
        </pc:picChg>
        <pc:cxnChg chg="add mod">
          <ac:chgData name="Cooling, Chris" userId="6dcf99c9-2ba5-410a-8445-0893a3d1421f" providerId="ADAL" clId="{170C8460-C582-4D15-9957-96A4967CB894}" dt="2024-10-04T15:00:52.652" v="815" actId="14100"/>
          <ac:cxnSpMkLst>
            <pc:docMk/>
            <pc:sldMk cId="153547941" sldId="349"/>
            <ac:cxnSpMk id="16" creationId="{69B7ED2F-E61D-845F-332D-6C8A1CFA4CD2}"/>
          </ac:cxnSpMkLst>
        </pc:cxnChg>
      </pc:sldChg>
      <pc:sldChg chg="addSp delSp modSp add mod modNotesTx">
        <pc:chgData name="Cooling, Chris" userId="6dcf99c9-2ba5-410a-8445-0893a3d1421f" providerId="ADAL" clId="{170C8460-C582-4D15-9957-96A4967CB894}" dt="2024-10-04T15:03:17.761" v="931" actId="20577"/>
        <pc:sldMkLst>
          <pc:docMk/>
          <pc:sldMk cId="1413955769" sldId="350"/>
        </pc:sldMkLst>
        <pc:spChg chg="mod">
          <ac:chgData name="Cooling, Chris" userId="6dcf99c9-2ba5-410a-8445-0893a3d1421f" providerId="ADAL" clId="{170C8460-C582-4D15-9957-96A4967CB894}" dt="2024-10-04T15:01:51.985" v="828" actId="1076"/>
          <ac:spMkLst>
            <pc:docMk/>
            <pc:sldMk cId="1413955769" sldId="350"/>
            <ac:spMk id="2" creationId="{6F5D226D-AEEE-9CAD-EC6D-58B1E3EBB257}"/>
          </ac:spMkLst>
        </pc:spChg>
        <pc:spChg chg="add mod">
          <ac:chgData name="Cooling, Chris" userId="6dcf99c9-2ba5-410a-8445-0893a3d1421f" providerId="ADAL" clId="{170C8460-C582-4D15-9957-96A4967CB894}" dt="2024-10-04T15:02:17.374" v="837" actId="1076"/>
          <ac:spMkLst>
            <pc:docMk/>
            <pc:sldMk cId="1413955769" sldId="350"/>
            <ac:spMk id="3" creationId="{FC08CDFD-2ECF-D127-0697-50CCC0E7D8F9}"/>
          </ac:spMkLst>
        </pc:spChg>
        <pc:spChg chg="del">
          <ac:chgData name="Cooling, Chris" userId="6dcf99c9-2ba5-410a-8445-0893a3d1421f" providerId="ADAL" clId="{170C8460-C582-4D15-9957-96A4967CB894}" dt="2024-10-04T15:02:05.526" v="834" actId="478"/>
          <ac:spMkLst>
            <pc:docMk/>
            <pc:sldMk cId="1413955769" sldId="350"/>
            <ac:spMk id="8" creationId="{1DD05FC0-2C2C-FD0F-8999-73434437A86C}"/>
          </ac:spMkLst>
        </pc:spChg>
        <pc:spChg chg="mod">
          <ac:chgData name="Cooling, Chris" userId="6dcf99c9-2ba5-410a-8445-0893a3d1421f" providerId="ADAL" clId="{170C8460-C582-4D15-9957-96A4967CB894}" dt="2024-10-04T15:02:02.573" v="832" actId="6549"/>
          <ac:spMkLst>
            <pc:docMk/>
            <pc:sldMk cId="1413955769" sldId="350"/>
            <ac:spMk id="13" creationId="{A45CB76B-35BE-CF0D-3FA7-1AF99DC02950}"/>
          </ac:spMkLst>
        </pc:spChg>
        <pc:grpChg chg="del">
          <ac:chgData name="Cooling, Chris" userId="6dcf99c9-2ba5-410a-8445-0893a3d1421f" providerId="ADAL" clId="{170C8460-C582-4D15-9957-96A4967CB894}" dt="2024-10-04T15:02:04.177" v="833" actId="478"/>
          <ac:grpSpMkLst>
            <pc:docMk/>
            <pc:sldMk cId="1413955769" sldId="350"/>
            <ac:grpSpMk id="12" creationId="{39579552-E69F-BE3B-1BB0-C6BB91D5B044}"/>
          </ac:grpSpMkLst>
        </pc:grpChg>
        <pc:graphicFrameChg chg="del">
          <ac:chgData name="Cooling, Chris" userId="6dcf99c9-2ba5-410a-8445-0893a3d1421f" providerId="ADAL" clId="{170C8460-C582-4D15-9957-96A4967CB894}" dt="2024-10-04T15:01:59.223" v="830" actId="478"/>
          <ac:graphicFrameMkLst>
            <pc:docMk/>
            <pc:sldMk cId="1413955769" sldId="350"/>
            <ac:graphicFrameMk id="15" creationId="{8CF41DF7-C6B8-0532-BC36-EEB983F19596}"/>
          </ac:graphicFrameMkLst>
        </pc:graphicFrameChg>
        <pc:picChg chg="add mod">
          <ac:chgData name="Cooling, Chris" userId="6dcf99c9-2ba5-410a-8445-0893a3d1421f" providerId="ADAL" clId="{170C8460-C582-4D15-9957-96A4967CB894}" dt="2024-10-04T15:02:33.615" v="841" actId="1076"/>
          <ac:picMkLst>
            <pc:docMk/>
            <pc:sldMk cId="1413955769" sldId="350"/>
            <ac:picMk id="9" creationId="{ACF4C362-E879-47B0-9F50-CB5555F4A0FB}"/>
          </ac:picMkLst>
        </pc:picChg>
        <pc:picChg chg="del">
          <ac:chgData name="Cooling, Chris" userId="6dcf99c9-2ba5-410a-8445-0893a3d1421f" providerId="ADAL" clId="{170C8460-C582-4D15-9957-96A4967CB894}" dt="2024-10-04T15:01:55.859" v="829" actId="478"/>
          <ac:picMkLst>
            <pc:docMk/>
            <pc:sldMk cId="1413955769" sldId="350"/>
            <ac:picMk id="10" creationId="{E0C0D7D7-2B79-AC57-8F5C-658B14484430}"/>
          </ac:picMkLst>
        </pc:picChg>
        <pc:cxnChg chg="del">
          <ac:chgData name="Cooling, Chris" userId="6dcf99c9-2ba5-410a-8445-0893a3d1421f" providerId="ADAL" clId="{170C8460-C582-4D15-9957-96A4967CB894}" dt="2024-10-04T15:02:01.547" v="831" actId="478"/>
          <ac:cxnSpMkLst>
            <pc:docMk/>
            <pc:sldMk cId="1413955769" sldId="350"/>
            <ac:cxnSpMk id="16" creationId="{69B7ED2F-E61D-845F-332D-6C8A1CFA4CD2}"/>
          </ac:cxnSpMkLst>
        </pc:cxnChg>
      </pc:sldChg>
      <pc:sldChg chg="addSp delSp modSp add mod modNotesTx">
        <pc:chgData name="Cooling, Chris" userId="6dcf99c9-2ba5-410a-8445-0893a3d1421f" providerId="ADAL" clId="{170C8460-C582-4D15-9957-96A4967CB894}" dt="2024-10-04T15:18:45.672" v="1292"/>
        <pc:sldMkLst>
          <pc:docMk/>
          <pc:sldMk cId="4094500383" sldId="351"/>
        </pc:sldMkLst>
        <pc:spChg chg="mod">
          <ac:chgData name="Cooling, Chris" userId="6dcf99c9-2ba5-410a-8445-0893a3d1421f" providerId="ADAL" clId="{170C8460-C582-4D15-9957-96A4967CB894}" dt="2024-10-04T15:03:39.046" v="945" actId="20577"/>
          <ac:spMkLst>
            <pc:docMk/>
            <pc:sldMk cId="4094500383" sldId="351"/>
            <ac:spMk id="2" creationId="{6F5D226D-AEEE-9CAD-EC6D-58B1E3EBB257}"/>
          </ac:spMkLst>
        </pc:spChg>
        <pc:spChg chg="del">
          <ac:chgData name="Cooling, Chris" userId="6dcf99c9-2ba5-410a-8445-0893a3d1421f" providerId="ADAL" clId="{170C8460-C582-4D15-9957-96A4967CB894}" dt="2024-10-04T15:03:44.867" v="946" actId="478"/>
          <ac:spMkLst>
            <pc:docMk/>
            <pc:sldMk cId="4094500383" sldId="351"/>
            <ac:spMk id="3" creationId="{FC08CDFD-2ECF-D127-0697-50CCC0E7D8F9}"/>
          </ac:spMkLst>
        </pc:spChg>
        <pc:spChg chg="add mod">
          <ac:chgData name="Cooling, Chris" userId="6dcf99c9-2ba5-410a-8445-0893a3d1421f" providerId="ADAL" clId="{170C8460-C582-4D15-9957-96A4967CB894}" dt="2024-10-04T15:04:21.754" v="955" actId="1076"/>
          <ac:spMkLst>
            <pc:docMk/>
            <pc:sldMk cId="4094500383" sldId="351"/>
            <ac:spMk id="8" creationId="{E9629252-91AD-A9C3-18AD-B573AF2F7A4A}"/>
          </ac:spMkLst>
        </pc:spChg>
        <pc:picChg chg="del">
          <ac:chgData name="Cooling, Chris" userId="6dcf99c9-2ba5-410a-8445-0893a3d1421f" providerId="ADAL" clId="{170C8460-C582-4D15-9957-96A4967CB894}" dt="2024-10-04T15:03:45.871" v="947" actId="478"/>
          <ac:picMkLst>
            <pc:docMk/>
            <pc:sldMk cId="4094500383" sldId="351"/>
            <ac:picMk id="9" creationId="{ACF4C362-E879-47B0-9F50-CB5555F4A0FB}"/>
          </ac:picMkLst>
        </pc:picChg>
        <pc:picChg chg="add mod">
          <ac:chgData name="Cooling, Chris" userId="6dcf99c9-2ba5-410a-8445-0893a3d1421f" providerId="ADAL" clId="{170C8460-C582-4D15-9957-96A4967CB894}" dt="2024-10-04T15:04:06.424" v="953" actId="1076"/>
          <ac:picMkLst>
            <pc:docMk/>
            <pc:sldMk cId="4094500383" sldId="351"/>
            <ac:picMk id="10" creationId="{91CC814C-8799-C31F-B6B2-7692B68E0C80}"/>
          </ac:picMkLst>
        </pc:picChg>
      </pc:sldChg>
      <pc:sldChg chg="addSp delSp modSp add mod modNotesTx">
        <pc:chgData name="Cooling, Chris" userId="6dcf99c9-2ba5-410a-8445-0893a3d1421f" providerId="ADAL" clId="{170C8460-C582-4D15-9957-96A4967CB894}" dt="2024-10-04T15:05:27.472" v="965"/>
        <pc:sldMkLst>
          <pc:docMk/>
          <pc:sldMk cId="1485472807" sldId="352"/>
        </pc:sldMkLst>
        <pc:spChg chg="mod">
          <ac:chgData name="Cooling, Chris" userId="6dcf99c9-2ba5-410a-8445-0893a3d1421f" providerId="ADAL" clId="{170C8460-C582-4D15-9957-96A4967CB894}" dt="2024-10-04T15:04:46.543" v="957"/>
          <ac:spMkLst>
            <pc:docMk/>
            <pc:sldMk cId="1485472807" sldId="352"/>
            <ac:spMk id="2" creationId="{6F5D226D-AEEE-9CAD-EC6D-58B1E3EBB257}"/>
          </ac:spMkLst>
        </pc:spChg>
        <pc:spChg chg="add mod">
          <ac:chgData name="Cooling, Chris" userId="6dcf99c9-2ba5-410a-8445-0893a3d1421f" providerId="ADAL" clId="{170C8460-C582-4D15-9957-96A4967CB894}" dt="2024-10-04T15:05:13.385" v="964" actId="255"/>
          <ac:spMkLst>
            <pc:docMk/>
            <pc:sldMk cId="1485472807" sldId="352"/>
            <ac:spMk id="3" creationId="{B83FBF0D-DB3A-AB84-F2C5-DA4CE233B398}"/>
          </ac:spMkLst>
        </pc:spChg>
        <pc:spChg chg="del">
          <ac:chgData name="Cooling, Chris" userId="6dcf99c9-2ba5-410a-8445-0893a3d1421f" providerId="ADAL" clId="{170C8460-C582-4D15-9957-96A4967CB894}" dt="2024-10-04T15:04:59.473" v="959" actId="478"/>
          <ac:spMkLst>
            <pc:docMk/>
            <pc:sldMk cId="1485472807" sldId="352"/>
            <ac:spMk id="4" creationId="{272B755A-FA95-9D55-88E5-0200C783442A}"/>
          </ac:spMkLst>
        </pc:spChg>
        <pc:spChg chg="del">
          <ac:chgData name="Cooling, Chris" userId="6dcf99c9-2ba5-410a-8445-0893a3d1421f" providerId="ADAL" clId="{170C8460-C582-4D15-9957-96A4967CB894}" dt="2024-10-04T15:04:57.468" v="958" actId="478"/>
          <ac:spMkLst>
            <pc:docMk/>
            <pc:sldMk cId="1485472807" sldId="352"/>
            <ac:spMk id="8" creationId="{E9629252-91AD-A9C3-18AD-B573AF2F7A4A}"/>
          </ac:spMkLst>
        </pc:spChg>
        <pc:picChg chg="del">
          <ac:chgData name="Cooling, Chris" userId="6dcf99c9-2ba5-410a-8445-0893a3d1421f" providerId="ADAL" clId="{170C8460-C582-4D15-9957-96A4967CB894}" dt="2024-10-04T15:04:57.468" v="958" actId="478"/>
          <ac:picMkLst>
            <pc:docMk/>
            <pc:sldMk cId="1485472807" sldId="352"/>
            <ac:picMk id="10" creationId="{91CC814C-8799-C31F-B6B2-7692B68E0C80}"/>
          </ac:picMkLst>
        </pc:picChg>
        <pc:cxnChg chg="del">
          <ac:chgData name="Cooling, Chris" userId="6dcf99c9-2ba5-410a-8445-0893a3d1421f" providerId="ADAL" clId="{170C8460-C582-4D15-9957-96A4967CB894}" dt="2024-10-04T15:05:00.650" v="960" actId="478"/>
          <ac:cxnSpMkLst>
            <pc:docMk/>
            <pc:sldMk cId="1485472807" sldId="352"/>
            <ac:cxnSpMk id="11" creationId="{B540783A-613E-B8C7-B997-778A783EDCC5}"/>
          </ac:cxnSpMkLst>
        </pc:cxnChg>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pChg chg="del">
          <ac:chgData name="Cooling, Chris" userId="6dcf99c9-2ba5-410a-8445-0893a3d1421f" providerId="ADAL" clId="{170C8460-C582-4D15-9957-96A4967CB894}" dt="2024-10-04T15:09:06.622" v="1011" actId="478"/>
          <ac:spMkLst>
            <pc:docMk/>
            <pc:sldMk cId="1434425710" sldId="354"/>
            <ac:spMk id="4" creationId="{272B755A-FA95-9D55-88E5-0200C783442A}"/>
          </ac:spMkLst>
        </pc:spChg>
        <pc:spChg chg="del">
          <ac:chgData name="Cooling, Chris" userId="6dcf99c9-2ba5-410a-8445-0893a3d1421f" providerId="ADAL" clId="{170C8460-C582-4D15-9957-96A4967CB894}" dt="2024-10-04T15:06:22.374" v="971" actId="478"/>
          <ac:spMkLst>
            <pc:docMk/>
            <pc:sldMk cId="1434425710" sldId="354"/>
            <ac:spMk id="8" creationId="{E9629252-91AD-A9C3-18AD-B573AF2F7A4A}"/>
          </ac:spMkLst>
        </pc:spChg>
        <pc:spChg chg="mod">
          <ac:chgData name="Cooling, Chris" userId="6dcf99c9-2ba5-410a-8445-0893a3d1421f" providerId="ADAL" clId="{170C8460-C582-4D15-9957-96A4967CB894}" dt="2024-10-04T15:06:42.301" v="975" actId="255"/>
          <ac:spMkLst>
            <pc:docMk/>
            <pc:sldMk cId="1434425710" sldId="354"/>
            <ac:spMk id="9" creationId="{424B1A84-61D0-1708-06E1-41EFA72EF938}"/>
          </ac:spMkLst>
        </pc:spChg>
        <pc:spChg chg="mod">
          <ac:chgData name="Cooling, Chris" userId="6dcf99c9-2ba5-410a-8445-0893a3d1421f" providerId="ADAL" clId="{170C8460-C582-4D15-9957-96A4967CB894}" dt="2024-10-04T15:06:30.741" v="973"/>
          <ac:spMkLst>
            <pc:docMk/>
            <pc:sldMk cId="1434425710" sldId="354"/>
            <ac:spMk id="12" creationId="{0E76318F-C2C2-F599-CCEC-9643028D92A8}"/>
          </ac:spMkLst>
        </pc:spChg>
        <pc:grpChg chg="add mod">
          <ac:chgData name="Cooling, Chris" userId="6dcf99c9-2ba5-410a-8445-0893a3d1421f" providerId="ADAL" clId="{170C8460-C582-4D15-9957-96A4967CB894}" dt="2024-10-04T15:06:57.367" v="979" actId="1076"/>
          <ac:grpSpMkLst>
            <pc:docMk/>
            <pc:sldMk cId="1434425710" sldId="354"/>
            <ac:grpSpMk id="3" creationId="{3F6769EE-D649-A705-E462-F4E8F40FAEA5}"/>
          </ac:grpSpMkLst>
        </pc:grpChg>
        <pc:picChg chg="del">
          <ac:chgData name="Cooling, Chris" userId="6dcf99c9-2ba5-410a-8445-0893a3d1421f" providerId="ADAL" clId="{170C8460-C582-4D15-9957-96A4967CB894}" dt="2024-10-04T15:06:23.966" v="972" actId="478"/>
          <ac:picMkLst>
            <pc:docMk/>
            <pc:sldMk cId="1434425710" sldId="354"/>
            <ac:picMk id="10" creationId="{91CC814C-8799-C31F-B6B2-7692B68E0C80}"/>
          </ac:picMkLst>
        </pc:picChg>
        <pc:picChg chg="add mod">
          <ac:chgData name="Cooling, Chris" userId="6dcf99c9-2ba5-410a-8445-0893a3d1421f" providerId="ADAL" clId="{170C8460-C582-4D15-9957-96A4967CB894}" dt="2024-10-04T15:07:05.371" v="981" actId="1076"/>
          <ac:picMkLst>
            <pc:docMk/>
            <pc:sldMk cId="1434425710" sldId="354"/>
            <ac:picMk id="13" creationId="{A0C3B8D3-E0A2-D7A5-171A-95506FE1D10F}"/>
          </ac:picMkLst>
        </pc:picChg>
      </pc:sldChg>
      <pc:sldChg chg="addSp delSp modSp add mod modNotesTx">
        <pc:chgData name="Cooling, Chris" userId="6dcf99c9-2ba5-410a-8445-0893a3d1421f" providerId="ADAL" clId="{170C8460-C582-4D15-9957-96A4967CB894}" dt="2024-10-04T15:08:17.789" v="989"/>
        <pc:sldMkLst>
          <pc:docMk/>
          <pc:sldMk cId="2083210584" sldId="355"/>
        </pc:sldMkLst>
        <pc:spChg chg="mod">
          <ac:chgData name="Cooling, Chris" userId="6dcf99c9-2ba5-410a-8445-0893a3d1421f" providerId="ADAL" clId="{170C8460-C582-4D15-9957-96A4967CB894}" dt="2024-10-04T15:07:51.947" v="984"/>
          <ac:spMkLst>
            <pc:docMk/>
            <pc:sldMk cId="2083210584" sldId="355"/>
            <ac:spMk id="10" creationId="{9C02BF00-3345-E1D8-28F6-6353E187321F}"/>
          </ac:spMkLst>
        </pc:spChg>
        <pc:spChg chg="mod">
          <ac:chgData name="Cooling, Chris" userId="6dcf99c9-2ba5-410a-8445-0893a3d1421f" providerId="ADAL" clId="{170C8460-C582-4D15-9957-96A4967CB894}" dt="2024-10-04T15:07:51.947" v="984"/>
          <ac:spMkLst>
            <pc:docMk/>
            <pc:sldMk cId="2083210584" sldId="355"/>
            <ac:spMk id="14" creationId="{288D6B12-EE36-365B-A631-65F966C20586}"/>
          </ac:spMkLst>
        </pc:spChg>
        <pc:grpChg chg="del">
          <ac:chgData name="Cooling, Chris" userId="6dcf99c9-2ba5-410a-8445-0893a3d1421f" providerId="ADAL" clId="{170C8460-C582-4D15-9957-96A4967CB894}" dt="2024-10-04T15:07:51.422" v="983" actId="478"/>
          <ac:grpSpMkLst>
            <pc:docMk/>
            <pc:sldMk cId="2083210584" sldId="355"/>
            <ac:grpSpMk id="3" creationId="{3F6769EE-D649-A705-E462-F4E8F40FAEA5}"/>
          </ac:grpSpMkLst>
        </pc:grpChg>
        <pc:grpChg chg="add mod">
          <ac:chgData name="Cooling, Chris" userId="6dcf99c9-2ba5-410a-8445-0893a3d1421f" providerId="ADAL" clId="{170C8460-C582-4D15-9957-96A4967CB894}" dt="2024-10-04T15:07:59.550" v="985" actId="1076"/>
          <ac:grpSpMkLst>
            <pc:docMk/>
            <pc:sldMk cId="2083210584" sldId="355"/>
            <ac:grpSpMk id="8" creationId="{6B1C6C43-97D3-3864-CFD8-B7D62B6CB705}"/>
          </ac:grpSpMkLst>
        </pc:grpChg>
        <pc:picChg chg="del">
          <ac:chgData name="Cooling, Chris" userId="6dcf99c9-2ba5-410a-8445-0893a3d1421f" providerId="ADAL" clId="{170C8460-C582-4D15-9957-96A4967CB894}" dt="2024-10-04T15:08:01.336" v="986" actId="478"/>
          <ac:picMkLst>
            <pc:docMk/>
            <pc:sldMk cId="2083210584" sldId="355"/>
            <ac:picMk id="13" creationId="{A0C3B8D3-E0A2-D7A5-171A-95506FE1D10F}"/>
          </ac:picMkLst>
        </pc:picChg>
        <pc:picChg chg="add mod">
          <ac:chgData name="Cooling, Chris" userId="6dcf99c9-2ba5-410a-8445-0893a3d1421f" providerId="ADAL" clId="{170C8460-C582-4D15-9957-96A4967CB894}" dt="2024-10-04T15:08:09.041" v="988" actId="1076"/>
          <ac:picMkLst>
            <pc:docMk/>
            <pc:sldMk cId="2083210584" sldId="355"/>
            <ac:picMk id="15" creationId="{08ECCA4A-EFA3-AE8F-DDCD-E89CC3586B09}"/>
          </ac:picMkLst>
        </pc:picChg>
      </pc:sldChg>
      <pc:sldChg chg="addSp delSp modSp add mod modNotesTx">
        <pc:chgData name="Cooling, Chris" userId="6dcf99c9-2ba5-410a-8445-0893a3d1421f" providerId="ADAL" clId="{170C8460-C582-4D15-9957-96A4967CB894}" dt="2024-10-04T15:09:37.243" v="1032"/>
        <pc:sldMkLst>
          <pc:docMk/>
          <pc:sldMk cId="988298083" sldId="356"/>
        </pc:sldMkLst>
        <pc:spChg chg="mod">
          <ac:chgData name="Cooling, Chris" userId="6dcf99c9-2ba5-410a-8445-0893a3d1421f" providerId="ADAL" clId="{170C8460-C582-4D15-9957-96A4967CB894}" dt="2024-10-04T15:08:32.418" v="1002" actId="20577"/>
          <ac:spMkLst>
            <pc:docMk/>
            <pc:sldMk cId="988298083" sldId="356"/>
            <ac:spMk id="2" creationId="{6F5D226D-AEEE-9CAD-EC6D-58B1E3EBB257}"/>
          </ac:spMkLst>
        </pc:spChg>
        <pc:spChg chg="add del mod">
          <ac:chgData name="Cooling, Chris" userId="6dcf99c9-2ba5-410a-8445-0893a3d1421f" providerId="ADAL" clId="{170C8460-C582-4D15-9957-96A4967CB894}" dt="2024-10-04T15:08:50.289" v="1008" actId="478"/>
          <ac:spMkLst>
            <pc:docMk/>
            <pc:sldMk cId="988298083" sldId="356"/>
            <ac:spMk id="3" creationId="{84A19F3D-8CE2-7A2D-5291-0F1A6A639C1E}"/>
          </ac:spMkLst>
        </pc:spChg>
        <pc:grpChg chg="del">
          <ac:chgData name="Cooling, Chris" userId="6dcf99c9-2ba5-410a-8445-0893a3d1421f" providerId="ADAL" clId="{170C8460-C582-4D15-9957-96A4967CB894}" dt="2024-10-04T15:08:39.401" v="1003" actId="478"/>
          <ac:grpSpMkLst>
            <pc:docMk/>
            <pc:sldMk cId="988298083" sldId="356"/>
            <ac:grpSpMk id="8" creationId="{6B1C6C43-97D3-3864-CFD8-B7D62B6CB705}"/>
          </ac:grpSpMkLst>
        </pc:grpChg>
        <pc:picChg chg="add mod">
          <ac:chgData name="Cooling, Chris" userId="6dcf99c9-2ba5-410a-8445-0893a3d1421f" providerId="ADAL" clId="{170C8460-C582-4D15-9957-96A4967CB894}" dt="2024-10-04T15:08:56.704" v="1010" actId="1076"/>
          <ac:picMkLst>
            <pc:docMk/>
            <pc:sldMk cId="988298083" sldId="356"/>
            <ac:picMk id="9" creationId="{B7F7BB7C-4DC8-E2A3-459B-EBC2BA450AF7}"/>
          </ac:picMkLst>
        </pc:picChg>
        <pc:picChg chg="del">
          <ac:chgData name="Cooling, Chris" userId="6dcf99c9-2ba5-410a-8445-0893a3d1421f" providerId="ADAL" clId="{170C8460-C582-4D15-9957-96A4967CB894}" dt="2024-10-04T15:08:40.871" v="1004" actId="478"/>
          <ac:picMkLst>
            <pc:docMk/>
            <pc:sldMk cId="988298083" sldId="356"/>
            <ac:picMk id="15" creationId="{08ECCA4A-EFA3-AE8F-DDCD-E89CC3586B09}"/>
          </ac:picMkLst>
        </pc:picChg>
        <pc:cxnChg chg="del">
          <ac:chgData name="Cooling, Chris" userId="6dcf99c9-2ba5-410a-8445-0893a3d1421f" providerId="ADAL" clId="{170C8460-C582-4D15-9957-96A4967CB894}" dt="2024-10-04T15:08:42.214" v="1005" actId="478"/>
          <ac:cxnSpMkLst>
            <pc:docMk/>
            <pc:sldMk cId="988298083" sldId="356"/>
            <ac:cxnSpMk id="11" creationId="{B540783A-613E-B8C7-B997-778A783EDCC5}"/>
          </ac:cxnSpMkLst>
        </pc:cxnChg>
      </pc:sldChg>
      <pc:sldChg chg="addSp delSp modSp add mod modNotesTx">
        <pc:chgData name="Cooling, Chris" userId="6dcf99c9-2ba5-410a-8445-0893a3d1421f" providerId="ADAL" clId="{170C8460-C582-4D15-9957-96A4967CB894}" dt="2024-10-04T15:10:37.587" v="1051" actId="478"/>
        <pc:sldMkLst>
          <pc:docMk/>
          <pc:sldMk cId="506164044" sldId="357"/>
        </pc:sldMkLst>
        <pc:spChg chg="mod">
          <ac:chgData name="Cooling, Chris" userId="6dcf99c9-2ba5-410a-8445-0893a3d1421f" providerId="ADAL" clId="{170C8460-C582-4D15-9957-96A4967CB894}" dt="2024-10-04T15:09:28.438" v="1031" actId="20577"/>
          <ac:spMkLst>
            <pc:docMk/>
            <pc:sldMk cId="506164044" sldId="357"/>
            <ac:spMk id="2" creationId="{6F5D226D-AEEE-9CAD-EC6D-58B1E3EBB257}"/>
          </ac:spMkLst>
        </pc:spChg>
        <pc:spChg chg="add mod">
          <ac:chgData name="Cooling, Chris" userId="6dcf99c9-2ba5-410a-8445-0893a3d1421f" providerId="ADAL" clId="{170C8460-C582-4D15-9957-96A4967CB894}" dt="2024-10-04T15:10:14.895" v="1036" actId="1076"/>
          <ac:spMkLst>
            <pc:docMk/>
            <pc:sldMk cId="506164044" sldId="357"/>
            <ac:spMk id="3" creationId="{7481F011-DD05-62A3-0262-A7A05135409A}"/>
          </ac:spMkLst>
        </pc:spChg>
        <pc:spChg chg="del">
          <ac:chgData name="Cooling, Chris" userId="6dcf99c9-2ba5-410a-8445-0893a3d1421f" providerId="ADAL" clId="{170C8460-C582-4D15-9957-96A4967CB894}" dt="2024-10-04T15:10:37.587" v="1051" actId="478"/>
          <ac:spMkLst>
            <pc:docMk/>
            <pc:sldMk cId="506164044" sldId="357"/>
            <ac:spMk id="4" creationId="{272B755A-FA95-9D55-88E5-0200C783442A}"/>
          </ac:spMkLst>
        </pc:spChg>
        <pc:picChg chg="del">
          <ac:chgData name="Cooling, Chris" userId="6dcf99c9-2ba5-410a-8445-0893a3d1421f" providerId="ADAL" clId="{170C8460-C582-4D15-9957-96A4967CB894}" dt="2024-10-04T15:10:06.801" v="1034" actId="478"/>
          <ac:picMkLst>
            <pc:docMk/>
            <pc:sldMk cId="506164044" sldId="357"/>
            <ac:picMk id="9" creationId="{B7F7BB7C-4DC8-E2A3-459B-EBC2BA450AF7}"/>
          </ac:picMkLst>
        </pc:picChg>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pChg chg="mod">
          <ac:chgData name="Cooling, Chris" userId="6dcf99c9-2ba5-410a-8445-0893a3d1421f" providerId="ADAL" clId="{170C8460-C582-4D15-9957-96A4967CB894}" dt="2024-10-04T15:19:34.697" v="1300" actId="20577"/>
          <ac:spMkLst>
            <pc:docMk/>
            <pc:sldMk cId="1748338549" sldId="358"/>
            <ac:spMk id="2" creationId="{6F5D226D-AEEE-9CAD-EC6D-58B1E3EBB257}"/>
          </ac:spMkLst>
        </pc:spChg>
        <pc:spChg chg="del">
          <ac:chgData name="Cooling, Chris" userId="6dcf99c9-2ba5-410a-8445-0893a3d1421f" providerId="ADAL" clId="{170C8460-C582-4D15-9957-96A4967CB894}" dt="2024-10-04T15:10:48.154" v="1052" actId="478"/>
          <ac:spMkLst>
            <pc:docMk/>
            <pc:sldMk cId="1748338549" sldId="358"/>
            <ac:spMk id="3" creationId="{7481F011-DD05-62A3-0262-A7A05135409A}"/>
          </ac:spMkLst>
        </pc:spChg>
        <pc:spChg chg="del">
          <ac:chgData name="Cooling, Chris" userId="6dcf99c9-2ba5-410a-8445-0893a3d1421f" providerId="ADAL" clId="{170C8460-C582-4D15-9957-96A4967CB894}" dt="2024-10-04T15:10:33.049" v="1050" actId="478"/>
          <ac:spMkLst>
            <pc:docMk/>
            <pc:sldMk cId="1748338549" sldId="358"/>
            <ac:spMk id="4" creationId="{272B755A-FA95-9D55-88E5-0200C783442A}"/>
          </ac:spMkLst>
        </pc:spChg>
        <pc:spChg chg="add mod">
          <ac:chgData name="Cooling, Chris" userId="6dcf99c9-2ba5-410a-8445-0893a3d1421f" providerId="ADAL" clId="{170C8460-C582-4D15-9957-96A4967CB894}" dt="2024-10-04T15:10:57.693" v="1054" actId="14100"/>
          <ac:spMkLst>
            <pc:docMk/>
            <pc:sldMk cId="1748338549" sldId="358"/>
            <ac:spMk id="8" creationId="{2565CC94-ED34-252C-9CC7-8D5C27CB9DC5}"/>
          </ac:spMkLst>
        </pc:spChg>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pChg chg="del">
          <ac:chgData name="Cooling, Chris" userId="6dcf99c9-2ba5-410a-8445-0893a3d1421f" providerId="ADAL" clId="{170C8460-C582-4D15-9957-96A4967CB894}" dt="2024-10-04T15:13:11.720" v="1265" actId="478"/>
          <ac:spMkLst>
            <pc:docMk/>
            <pc:sldMk cId="1507190070" sldId="359"/>
            <ac:spMk id="5" creationId="{86A63D65-F8AE-F686-8F6E-9FC0C350D67A}"/>
          </ac:spMkLst>
        </pc:spChg>
        <pc:spChg chg="mod">
          <ac:chgData name="Cooling, Chris" userId="6dcf99c9-2ba5-410a-8445-0893a3d1421f" providerId="ADAL" clId="{170C8460-C582-4D15-9957-96A4967CB894}" dt="2024-10-04T15:13:51.467" v="1274" actId="14100"/>
          <ac:spMkLst>
            <pc:docMk/>
            <pc:sldMk cId="1507190070" sldId="359"/>
            <ac:spMk id="6" creationId="{F67B57BE-29B8-B7BA-15CB-930F83F6EB26}"/>
          </ac:spMkLst>
        </pc:spChg>
        <pc:spChg chg="add del mod">
          <ac:chgData name="Cooling, Chris" userId="6dcf99c9-2ba5-410a-8445-0893a3d1421f" providerId="ADAL" clId="{170C8460-C582-4D15-9957-96A4967CB894}" dt="2024-10-04T15:13:15.072" v="1266" actId="478"/>
          <ac:spMkLst>
            <pc:docMk/>
            <pc:sldMk cId="1507190070" sldId="359"/>
            <ac:spMk id="12" creationId="{5429958F-49BC-7883-508A-F0991FA21C51}"/>
          </ac:spMkLst>
        </pc:spChg>
        <pc:picChg chg="add mod">
          <ac:chgData name="Cooling, Chris" userId="6dcf99c9-2ba5-410a-8445-0893a3d1421f" providerId="ADAL" clId="{170C8460-C582-4D15-9957-96A4967CB894}" dt="2024-10-04T15:13:56.233" v="1275" actId="14100"/>
          <ac:picMkLst>
            <pc:docMk/>
            <pc:sldMk cId="1507190070" sldId="359"/>
            <ac:picMk id="4" creationId="{89D60691-669D-C1E1-2567-473D504575B3}"/>
          </ac:picMkLst>
        </pc:picChg>
        <pc:picChg chg="del">
          <ac:chgData name="Cooling, Chris" userId="6dcf99c9-2ba5-410a-8445-0893a3d1421f" providerId="ADAL" clId="{170C8460-C582-4D15-9957-96A4967CB894}" dt="2024-10-04T15:13:05.397" v="1263" actId="478"/>
          <ac:picMkLst>
            <pc:docMk/>
            <pc:sldMk cId="1507190070" sldId="359"/>
            <ac:picMk id="10" creationId="{3584DF8E-3F3E-2B2D-7738-05383FC46A56}"/>
          </ac:picMkLst>
        </pc:picChg>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90116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04/10/2024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04/10/2024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312292"/>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GB" sz="3200" dirty="0">
                <a:effectLst/>
                <a:ea typeface="Times New Roman" panose="02020603050405020304" pitchFamily="18" charset="0"/>
                <a:cs typeface="Calibri" panose="020F0502020204030204" pitchFamily="34" charset="0"/>
              </a:rPr>
              <a:t>If you are a Postgraduate Research student, this is required for receiving your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4190101"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10/4/2024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387</TotalTime>
  <Words>5858</Words>
  <Application>Microsoft Office PowerPoint</Application>
  <PresentationFormat>Widescreen</PresentationFormat>
  <Paragraphs>455</Paragraphs>
  <Slides>29</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5" baseType="lpstr">
      <vt:lpstr>Calibri</vt:lpstr>
      <vt:lpstr>Times New Roman</vt:lpstr>
      <vt:lpstr>Courier New</vt:lpstr>
      <vt:lpstr>Arial</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Section and Chapter Depth</vt:lpstr>
      <vt:lpstr>Section and Chapter Depth</vt:lpstr>
      <vt:lpstr>Modifying Text</vt:lpstr>
      <vt:lpstr>Lists</vt:lpstr>
      <vt:lpstr>Equations</vt:lpstr>
      <vt:lpstr>Mathmode Commands</vt:lpstr>
      <vt:lpstr>Special Characters</vt:lpstr>
      <vt:lpstr>Figures</vt:lpstr>
      <vt:lpstr>Tables</vt:lpstr>
      <vt:lpstr>Referencing</vt:lpstr>
      <vt:lpstr>Bibliography Management</vt:lpstr>
      <vt:lpstr>Referencing</vt:lpstr>
      <vt:lpstr>Referencing</vt:lpstr>
      <vt:lpstr>LaTeX Errors</vt:lpstr>
      <vt:lpstr>Journal Submission </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2024-10-04T15:19:35Z</dcterms:modified>
</cp:coreProperties>
</file>